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priola" charset="1" panose="0201060303050206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36" Target="slides/slide18.xml" Type="http://schemas.openxmlformats.org/officeDocument/2006/relationships/slide"/><Relationship Id="rId37" Target="slides/slide19.xml" Type="http://schemas.openxmlformats.org/officeDocument/2006/relationships/slide"/><Relationship Id="rId38" Target="slides/slide20.xml" Type="http://schemas.openxmlformats.org/officeDocument/2006/relationships/slide"/><Relationship Id="rId39" Target="slides/slide21.xml" Type="http://schemas.openxmlformats.org/officeDocument/2006/relationships/slide"/><Relationship Id="rId4" Target="theme/theme1.xml" Type="http://schemas.openxmlformats.org/officeDocument/2006/relationships/theme"/><Relationship Id="rId40" Target="slides/slide2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9.png" Type="http://schemas.openxmlformats.org/officeDocument/2006/relationships/image"/><Relationship Id="rId7" Target="../media/image10.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9.jpeg" Type="http://schemas.openxmlformats.org/officeDocument/2006/relationships/image"/><Relationship Id="rId2" Target="../media/image17.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36.png" Type="http://schemas.openxmlformats.org/officeDocument/2006/relationships/image"/><Relationship Id="rId8" Target="../media/image37.jpeg" Type="http://schemas.openxmlformats.org/officeDocument/2006/relationships/image"/><Relationship Id="rId9" Target="../media/image38.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40.png" Type="http://schemas.openxmlformats.org/officeDocument/2006/relationships/image"/><Relationship Id="rId4" Target="../media/image4.png" Type="http://schemas.openxmlformats.org/officeDocument/2006/relationships/image"/><Relationship Id="rId5" Target="../media/image18.png" Type="http://schemas.openxmlformats.org/officeDocument/2006/relationships/image"/><Relationship Id="rId6" Target="../media/image23.png" Type="http://schemas.openxmlformats.org/officeDocument/2006/relationships/image"/><Relationship Id="rId7" Target="../media/image41.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42.jpeg" Type="http://schemas.openxmlformats.org/officeDocument/2006/relationships/image"/><Relationship Id="rId8" Target="../media/image43.png" Type="http://schemas.openxmlformats.org/officeDocument/2006/relationships/image"/><Relationship Id="rId9" Target="../media/image44.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9.png" Type="http://schemas.openxmlformats.org/officeDocument/2006/relationships/image"/><Relationship Id="rId7" Target="../media/image10.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49.png" Type="http://schemas.openxmlformats.org/officeDocument/2006/relationships/image"/><Relationship Id="rId5" Target="../media/image50.jpeg" Type="http://schemas.openxmlformats.org/officeDocument/2006/relationships/image"/><Relationship Id="rId6" Target="../media/image18.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9.png" Type="http://schemas.openxmlformats.org/officeDocument/2006/relationships/image"/><Relationship Id="rId7" Target="../media/image10.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jpeg" Type="http://schemas.openxmlformats.org/officeDocument/2006/relationships/image"/><Relationship Id="rId12" Target="../media/image58.jpeg" Type="http://schemas.openxmlformats.org/officeDocument/2006/relationships/image"/><Relationship Id="rId13" Target="../media/image59.jpeg" Type="http://schemas.openxmlformats.org/officeDocument/2006/relationships/image"/><Relationship Id="rId14" Target="../media/image60.png" Type="http://schemas.openxmlformats.org/officeDocument/2006/relationships/image"/><Relationship Id="rId15" Target="../media/image61.jpeg" Type="http://schemas.openxmlformats.org/officeDocument/2006/relationships/image"/><Relationship Id="rId16" Target="../media/image18.png" Type="http://schemas.openxmlformats.org/officeDocument/2006/relationships/image"/><Relationship Id="rId2" Target="../media/image4.png" Type="http://schemas.openxmlformats.org/officeDocument/2006/relationships/image"/><Relationship Id="rId3" Target="../media/image1.png" Type="http://schemas.openxmlformats.org/officeDocument/2006/relationships/image"/><Relationship Id="rId4" Target="../media/image51.png" Type="http://schemas.openxmlformats.org/officeDocument/2006/relationships/image"/><Relationship Id="rId5" Target="../media/image27.png" Type="http://schemas.openxmlformats.org/officeDocument/2006/relationships/image"/><Relationship Id="rId6" Target="../media/image52.png" Type="http://schemas.openxmlformats.org/officeDocument/2006/relationships/image"/><Relationship Id="rId7" Target="../media/image53.jpeg" Type="http://schemas.openxmlformats.org/officeDocument/2006/relationships/image"/><Relationship Id="rId8" Target="../media/image54.jpeg" Type="http://schemas.openxmlformats.org/officeDocument/2006/relationships/image"/><Relationship Id="rId9" Target="../media/image5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27.png" Type="http://schemas.openxmlformats.org/officeDocument/2006/relationships/image"/><Relationship Id="rId5" Target="../media/image18.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27.png" Type="http://schemas.openxmlformats.org/officeDocument/2006/relationships/image"/><Relationship Id="rId5" Target="../media/image18.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62.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63.png" Type="http://schemas.openxmlformats.org/officeDocument/2006/relationships/image"/><Relationship Id="rId7" Target="../media/image6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9.png" Type="http://schemas.openxmlformats.org/officeDocument/2006/relationships/image"/><Relationship Id="rId7" Target="../media/image1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8.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19.png" Type="http://schemas.openxmlformats.org/officeDocument/2006/relationships/image"/><Relationship Id="rId7" Target="../media/image10.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32.png" Type="http://schemas.openxmlformats.org/officeDocument/2006/relationships/image"/><Relationship Id="rId4" Target="../media/image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3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080847" y="4870652"/>
            <a:ext cx="2729880" cy="2620685"/>
          </a:xfrm>
          <a:custGeom>
            <a:avLst/>
            <a:gdLst/>
            <a:ahLst/>
            <a:cxnLst/>
            <a:rect r="r" b="b" t="t" l="l"/>
            <a:pathLst>
              <a:path h="2620685" w="2729880">
                <a:moveTo>
                  <a:pt x="0" y="0"/>
                </a:moveTo>
                <a:lnTo>
                  <a:pt x="2729880" y="0"/>
                </a:lnTo>
                <a:lnTo>
                  <a:pt x="2729880" y="2620685"/>
                </a:lnTo>
                <a:lnTo>
                  <a:pt x="0" y="2620685"/>
                </a:lnTo>
                <a:lnTo>
                  <a:pt x="0" y="0"/>
                </a:lnTo>
                <a:close/>
              </a:path>
            </a:pathLst>
          </a:custGeom>
          <a:blipFill>
            <a:blip r:embed="rId3"/>
            <a:stretch>
              <a:fillRect l="0" t="0" r="0" b="-16"/>
            </a:stretch>
          </a:blipFill>
        </p:spPr>
      </p:sp>
      <p:sp>
        <p:nvSpPr>
          <p:cNvPr name="Freeform 4" id="4"/>
          <p:cNvSpPr/>
          <p:nvPr/>
        </p:nvSpPr>
        <p:spPr>
          <a:xfrm flipH="true" flipV="true" rot="7584854">
            <a:off x="13553174" y="5360739"/>
            <a:ext cx="2527574" cy="2426471"/>
          </a:xfrm>
          <a:custGeom>
            <a:avLst/>
            <a:gdLst/>
            <a:ahLst/>
            <a:cxnLst/>
            <a:rect r="r" b="b" t="t" l="l"/>
            <a:pathLst>
              <a:path h="2426471" w="2527574">
                <a:moveTo>
                  <a:pt x="2527574" y="2426471"/>
                </a:moveTo>
                <a:lnTo>
                  <a:pt x="0" y="2426471"/>
                </a:lnTo>
                <a:lnTo>
                  <a:pt x="0" y="0"/>
                </a:lnTo>
                <a:lnTo>
                  <a:pt x="2527574" y="0"/>
                </a:lnTo>
                <a:lnTo>
                  <a:pt x="2527574" y="2426471"/>
                </a:lnTo>
                <a:close/>
              </a:path>
            </a:pathLst>
          </a:custGeom>
          <a:blipFill>
            <a:blip r:embed="rId3"/>
            <a:stretch>
              <a:fillRect l="0" t="0" r="0" b="-16"/>
            </a:stretch>
          </a:blipFill>
        </p:spPr>
      </p:sp>
      <p:sp>
        <p:nvSpPr>
          <p:cNvPr name="Freeform 5" id="5"/>
          <p:cNvSpPr/>
          <p:nvPr/>
        </p:nvSpPr>
        <p:spPr>
          <a:xfrm flipH="false" flipV="false" rot="0">
            <a:off x="3445787" y="2871619"/>
            <a:ext cx="11371175" cy="6385579"/>
          </a:xfrm>
          <a:custGeom>
            <a:avLst/>
            <a:gdLst/>
            <a:ahLst/>
            <a:cxnLst/>
            <a:rect r="r" b="b" t="t" l="l"/>
            <a:pathLst>
              <a:path h="6385579" w="11371175">
                <a:moveTo>
                  <a:pt x="0" y="0"/>
                </a:moveTo>
                <a:lnTo>
                  <a:pt x="11371174" y="0"/>
                </a:lnTo>
                <a:lnTo>
                  <a:pt x="11371174" y="6385579"/>
                </a:lnTo>
                <a:lnTo>
                  <a:pt x="0" y="6385579"/>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Freeform 7" id="7"/>
          <p:cNvSpPr/>
          <p:nvPr/>
        </p:nvSpPr>
        <p:spPr>
          <a:xfrm flipH="false" flipV="false" rot="0">
            <a:off x="15382980" y="535485"/>
            <a:ext cx="2258007" cy="1900831"/>
          </a:xfrm>
          <a:custGeom>
            <a:avLst/>
            <a:gdLst/>
            <a:ahLst/>
            <a:cxnLst/>
            <a:rect r="r" b="b" t="t" l="l"/>
            <a:pathLst>
              <a:path h="1900831" w="2258007">
                <a:moveTo>
                  <a:pt x="0" y="0"/>
                </a:moveTo>
                <a:lnTo>
                  <a:pt x="2258007" y="0"/>
                </a:lnTo>
                <a:lnTo>
                  <a:pt x="2258007" y="1900831"/>
                </a:lnTo>
                <a:lnTo>
                  <a:pt x="0" y="1900831"/>
                </a:lnTo>
                <a:lnTo>
                  <a:pt x="0" y="0"/>
                </a:lnTo>
                <a:close/>
              </a:path>
            </a:pathLst>
          </a:custGeom>
          <a:blipFill>
            <a:blip r:embed="rId6"/>
            <a:stretch>
              <a:fillRect l="0" t="0" r="-76" b="0"/>
            </a:stretch>
          </a:blipFill>
        </p:spPr>
      </p:sp>
      <p:sp>
        <p:nvSpPr>
          <p:cNvPr name="Freeform 8" id="8"/>
          <p:cNvSpPr/>
          <p:nvPr/>
        </p:nvSpPr>
        <p:spPr>
          <a:xfrm flipH="false" flipV="false" rot="0">
            <a:off x="-620156" y="8057269"/>
            <a:ext cx="2986962" cy="2764298"/>
          </a:xfrm>
          <a:custGeom>
            <a:avLst/>
            <a:gdLst/>
            <a:ahLst/>
            <a:cxnLst/>
            <a:rect r="r" b="b" t="t" l="l"/>
            <a:pathLst>
              <a:path h="2764298" w="2986962">
                <a:moveTo>
                  <a:pt x="0" y="0"/>
                </a:moveTo>
                <a:lnTo>
                  <a:pt x="2986962" y="0"/>
                </a:lnTo>
                <a:lnTo>
                  <a:pt x="2986962" y="2764298"/>
                </a:lnTo>
                <a:lnTo>
                  <a:pt x="0" y="2764298"/>
                </a:lnTo>
                <a:lnTo>
                  <a:pt x="0" y="0"/>
                </a:lnTo>
                <a:close/>
              </a:path>
            </a:pathLst>
          </a:custGeom>
          <a:blipFill>
            <a:blip r:embed="rId7"/>
            <a:stretch>
              <a:fillRect l="0" t="0" r="0" b="-58"/>
            </a:stretch>
          </a:blipFill>
        </p:spPr>
      </p:sp>
      <p:sp>
        <p:nvSpPr>
          <p:cNvPr name="TextBox 9" id="9"/>
          <p:cNvSpPr txBox="true"/>
          <p:nvPr/>
        </p:nvSpPr>
        <p:spPr>
          <a:xfrm rot="0">
            <a:off x="3964277" y="5854859"/>
            <a:ext cx="10359446" cy="2677975"/>
          </a:xfrm>
          <a:prstGeom prst="rect">
            <a:avLst/>
          </a:prstGeom>
        </p:spPr>
        <p:txBody>
          <a:bodyPr anchor="t" rtlCol="false" tIns="0" lIns="0" bIns="0" rIns="0">
            <a:spAutoFit/>
          </a:bodyPr>
          <a:lstStyle/>
          <a:p>
            <a:pPr algn="ctr">
              <a:lnSpc>
                <a:spcPts val="10817"/>
              </a:lnSpc>
            </a:pPr>
            <a:r>
              <a:rPr lang="en-US" sz="7211">
                <a:solidFill>
                  <a:srgbClr val="000000"/>
                </a:solidFill>
                <a:latin typeface="Capriola"/>
              </a:rPr>
              <a:t>Supporting Service Children</a:t>
            </a:r>
          </a:p>
        </p:txBody>
      </p:sp>
      <p:sp>
        <p:nvSpPr>
          <p:cNvPr name="Freeform 10" id="10"/>
          <p:cNvSpPr/>
          <p:nvPr/>
        </p:nvSpPr>
        <p:spPr>
          <a:xfrm flipH="false" flipV="false" rot="0">
            <a:off x="6160263" y="136722"/>
            <a:ext cx="5423143" cy="5469794"/>
          </a:xfrm>
          <a:custGeom>
            <a:avLst/>
            <a:gdLst/>
            <a:ahLst/>
            <a:cxnLst/>
            <a:rect r="r" b="b" t="t" l="l"/>
            <a:pathLst>
              <a:path h="5469794" w="5423143">
                <a:moveTo>
                  <a:pt x="0" y="0"/>
                </a:moveTo>
                <a:lnTo>
                  <a:pt x="5423143" y="0"/>
                </a:lnTo>
                <a:lnTo>
                  <a:pt x="5423143" y="5469794"/>
                </a:lnTo>
                <a:lnTo>
                  <a:pt x="0" y="5469794"/>
                </a:lnTo>
                <a:lnTo>
                  <a:pt x="0" y="0"/>
                </a:lnTo>
                <a:close/>
              </a:path>
            </a:pathLst>
          </a:custGeom>
          <a:blipFill>
            <a:blip r:embed="rId8"/>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82637" y="1028700"/>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grpSp>
        <p:nvGrpSpPr>
          <p:cNvPr name="Group 3" id="3"/>
          <p:cNvGrpSpPr/>
          <p:nvPr/>
        </p:nvGrpSpPr>
        <p:grpSpPr>
          <a:xfrm rot="0">
            <a:off x="1027211" y="5440513"/>
            <a:ext cx="5240116" cy="4600198"/>
            <a:chOff x="0" y="0"/>
            <a:chExt cx="6986822" cy="6133597"/>
          </a:xfrm>
        </p:grpSpPr>
        <p:sp>
          <p:nvSpPr>
            <p:cNvPr name="Freeform 4" id="4"/>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FC09F"/>
            </a:solidFill>
          </p:spPr>
        </p:sp>
      </p:grpSp>
      <p:grpSp>
        <p:nvGrpSpPr>
          <p:cNvPr name="Group 5" id="5"/>
          <p:cNvGrpSpPr/>
          <p:nvPr/>
        </p:nvGrpSpPr>
        <p:grpSpPr>
          <a:xfrm rot="0">
            <a:off x="1459745" y="6296950"/>
            <a:ext cx="4378234" cy="3465123"/>
            <a:chOff x="0" y="0"/>
            <a:chExt cx="5837646" cy="4620165"/>
          </a:xfrm>
        </p:grpSpPr>
        <p:sp>
          <p:nvSpPr>
            <p:cNvPr name="Freeform 6" id="6"/>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EF5DA"/>
            </a:solidFill>
          </p:spPr>
        </p:sp>
      </p:grpSp>
      <p:grpSp>
        <p:nvGrpSpPr>
          <p:cNvPr name="Group 7" id="7"/>
          <p:cNvGrpSpPr/>
          <p:nvPr/>
        </p:nvGrpSpPr>
        <p:grpSpPr>
          <a:xfrm rot="0">
            <a:off x="6528393" y="5440513"/>
            <a:ext cx="5240116" cy="4600198"/>
            <a:chOff x="0" y="0"/>
            <a:chExt cx="6986822" cy="6133597"/>
          </a:xfrm>
        </p:grpSpPr>
        <p:sp>
          <p:nvSpPr>
            <p:cNvPr name="Freeform 8" id="8"/>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4BDBD"/>
            </a:solidFill>
          </p:spPr>
        </p:sp>
      </p:grpSp>
      <p:grpSp>
        <p:nvGrpSpPr>
          <p:cNvPr name="Group 9" id="9"/>
          <p:cNvGrpSpPr/>
          <p:nvPr/>
        </p:nvGrpSpPr>
        <p:grpSpPr>
          <a:xfrm rot="0">
            <a:off x="6960927" y="6296950"/>
            <a:ext cx="4378234" cy="3465123"/>
            <a:chOff x="0" y="0"/>
            <a:chExt cx="5837646" cy="4620165"/>
          </a:xfrm>
        </p:grpSpPr>
        <p:sp>
          <p:nvSpPr>
            <p:cNvPr name="Freeform 10" id="10"/>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grpSp>
        <p:nvGrpSpPr>
          <p:cNvPr name="Group 11" id="11"/>
          <p:cNvGrpSpPr/>
          <p:nvPr/>
        </p:nvGrpSpPr>
        <p:grpSpPr>
          <a:xfrm rot="0">
            <a:off x="12028085" y="5440513"/>
            <a:ext cx="5240116" cy="4600198"/>
            <a:chOff x="0" y="0"/>
            <a:chExt cx="6986822" cy="6133597"/>
          </a:xfrm>
        </p:grpSpPr>
        <p:sp>
          <p:nvSpPr>
            <p:cNvPr name="Freeform 12" id="12"/>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A7E8CE"/>
            </a:solidFill>
          </p:spPr>
        </p:sp>
      </p:grpSp>
      <p:grpSp>
        <p:nvGrpSpPr>
          <p:cNvPr name="Group 13" id="13"/>
          <p:cNvGrpSpPr/>
          <p:nvPr/>
        </p:nvGrpSpPr>
        <p:grpSpPr>
          <a:xfrm rot="0">
            <a:off x="12460619" y="6296950"/>
            <a:ext cx="4378234" cy="3465123"/>
            <a:chOff x="0" y="0"/>
            <a:chExt cx="5837646" cy="4620165"/>
          </a:xfrm>
        </p:grpSpPr>
        <p:sp>
          <p:nvSpPr>
            <p:cNvPr name="Freeform 14" id="14"/>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sp>
        <p:nvSpPr>
          <p:cNvPr name="Freeform 15" id="15"/>
          <p:cNvSpPr/>
          <p:nvPr/>
        </p:nvSpPr>
        <p:spPr>
          <a:xfrm flipH="false" flipV="false" rot="-132372">
            <a:off x="15153182" y="306257"/>
            <a:ext cx="5223762" cy="5420885"/>
          </a:xfrm>
          <a:custGeom>
            <a:avLst/>
            <a:gdLst/>
            <a:ahLst/>
            <a:cxnLst/>
            <a:rect r="r" b="b" t="t" l="l"/>
            <a:pathLst>
              <a:path h="5420885" w="5223762">
                <a:moveTo>
                  <a:pt x="0" y="0"/>
                </a:moveTo>
                <a:lnTo>
                  <a:pt x="5223762" y="0"/>
                </a:lnTo>
                <a:lnTo>
                  <a:pt x="5223762" y="5420885"/>
                </a:lnTo>
                <a:lnTo>
                  <a:pt x="0" y="5420885"/>
                </a:lnTo>
                <a:lnTo>
                  <a:pt x="0" y="0"/>
                </a:lnTo>
                <a:close/>
              </a:path>
            </a:pathLst>
          </a:custGeom>
          <a:blipFill>
            <a:blip r:embed="rId3"/>
            <a:stretch>
              <a:fillRect l="0" t="0" r="0" b="-13"/>
            </a:stretch>
          </a:blipFill>
        </p:spPr>
      </p:sp>
      <p:sp>
        <p:nvSpPr>
          <p:cNvPr name="Freeform 16" id="16"/>
          <p:cNvSpPr/>
          <p:nvPr/>
        </p:nvSpPr>
        <p:spPr>
          <a:xfrm flipH="false" flipV="false" rot="-10800000">
            <a:off x="-459585" y="-351468"/>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sp>
        <p:nvSpPr>
          <p:cNvPr name="Freeform 17" id="17"/>
          <p:cNvSpPr/>
          <p:nvPr/>
        </p:nvSpPr>
        <p:spPr>
          <a:xfrm flipH="false" flipV="false" rot="0">
            <a:off x="2320973" y="2698769"/>
            <a:ext cx="2435269" cy="2253730"/>
          </a:xfrm>
          <a:custGeom>
            <a:avLst/>
            <a:gdLst/>
            <a:ahLst/>
            <a:cxnLst/>
            <a:rect r="r" b="b" t="t" l="l"/>
            <a:pathLst>
              <a:path h="2253730" w="2435269">
                <a:moveTo>
                  <a:pt x="0" y="0"/>
                </a:moveTo>
                <a:lnTo>
                  <a:pt x="2435269" y="0"/>
                </a:lnTo>
                <a:lnTo>
                  <a:pt x="2435269" y="2253730"/>
                </a:lnTo>
                <a:lnTo>
                  <a:pt x="0" y="2253730"/>
                </a:lnTo>
                <a:lnTo>
                  <a:pt x="0" y="0"/>
                </a:lnTo>
                <a:close/>
              </a:path>
            </a:pathLst>
          </a:custGeom>
          <a:blipFill>
            <a:blip r:embed="rId5"/>
            <a:stretch>
              <a:fillRect l="0" t="0" r="0" b="-58"/>
            </a:stretch>
          </a:blipFill>
        </p:spPr>
      </p:sp>
      <p:sp>
        <p:nvSpPr>
          <p:cNvPr name="Freeform 18" id="18"/>
          <p:cNvSpPr/>
          <p:nvPr/>
        </p:nvSpPr>
        <p:spPr>
          <a:xfrm flipH="false" flipV="false" rot="0">
            <a:off x="13304563" y="382695"/>
            <a:ext cx="2067523" cy="2026173"/>
          </a:xfrm>
          <a:custGeom>
            <a:avLst/>
            <a:gdLst/>
            <a:ahLst/>
            <a:cxnLst/>
            <a:rect r="r" b="b" t="t" l="l"/>
            <a:pathLst>
              <a:path h="2026173" w="2067523">
                <a:moveTo>
                  <a:pt x="0" y="0"/>
                </a:moveTo>
                <a:lnTo>
                  <a:pt x="2067523" y="0"/>
                </a:lnTo>
                <a:lnTo>
                  <a:pt x="2067523" y="2026173"/>
                </a:lnTo>
                <a:lnTo>
                  <a:pt x="0" y="2026173"/>
                </a:lnTo>
                <a:lnTo>
                  <a:pt x="0" y="0"/>
                </a:lnTo>
                <a:close/>
              </a:path>
            </a:pathLst>
          </a:custGeom>
          <a:blipFill>
            <a:blip r:embed="rId6"/>
            <a:stretch>
              <a:fillRect l="0" t="0" r="0" b="-20"/>
            </a:stretch>
          </a:blipFill>
        </p:spPr>
      </p:sp>
      <p:sp>
        <p:nvSpPr>
          <p:cNvPr name="Freeform 19" id="19"/>
          <p:cNvSpPr/>
          <p:nvPr/>
        </p:nvSpPr>
        <p:spPr>
          <a:xfrm flipH="false" flipV="false" rot="-469603">
            <a:off x="2164413" y="6549914"/>
            <a:ext cx="2961085" cy="2961085"/>
          </a:xfrm>
          <a:custGeom>
            <a:avLst/>
            <a:gdLst/>
            <a:ahLst/>
            <a:cxnLst/>
            <a:rect r="r" b="b" t="t" l="l"/>
            <a:pathLst>
              <a:path h="2961085" w="2961085">
                <a:moveTo>
                  <a:pt x="0" y="0"/>
                </a:moveTo>
                <a:lnTo>
                  <a:pt x="2961085" y="0"/>
                </a:lnTo>
                <a:lnTo>
                  <a:pt x="2961085" y="2961085"/>
                </a:lnTo>
                <a:lnTo>
                  <a:pt x="0" y="2961085"/>
                </a:lnTo>
                <a:lnTo>
                  <a:pt x="0" y="0"/>
                </a:lnTo>
                <a:close/>
              </a:path>
            </a:pathLst>
          </a:custGeom>
          <a:blipFill>
            <a:blip r:embed="rId7"/>
            <a:stretch>
              <a:fillRect l="0" t="0" r="0" b="0"/>
            </a:stretch>
          </a:blipFill>
        </p:spPr>
      </p:sp>
      <p:sp>
        <p:nvSpPr>
          <p:cNvPr name="Freeform 20" id="20"/>
          <p:cNvSpPr/>
          <p:nvPr/>
        </p:nvSpPr>
        <p:spPr>
          <a:xfrm flipH="false" flipV="false" rot="281999">
            <a:off x="12672554" y="6525340"/>
            <a:ext cx="3942277" cy="3077304"/>
          </a:xfrm>
          <a:custGeom>
            <a:avLst/>
            <a:gdLst/>
            <a:ahLst/>
            <a:cxnLst/>
            <a:rect r="r" b="b" t="t" l="l"/>
            <a:pathLst>
              <a:path h="3077304" w="3942277">
                <a:moveTo>
                  <a:pt x="0" y="0"/>
                </a:moveTo>
                <a:lnTo>
                  <a:pt x="3942277" y="0"/>
                </a:lnTo>
                <a:lnTo>
                  <a:pt x="3942277" y="3077304"/>
                </a:lnTo>
                <a:lnTo>
                  <a:pt x="0" y="3077304"/>
                </a:lnTo>
                <a:lnTo>
                  <a:pt x="0" y="0"/>
                </a:lnTo>
                <a:close/>
              </a:path>
            </a:pathLst>
          </a:custGeom>
          <a:blipFill>
            <a:blip r:embed="rId8"/>
            <a:stretch>
              <a:fillRect l="0" t="0" r="0" b="0"/>
            </a:stretch>
          </a:blipFill>
        </p:spPr>
      </p:sp>
      <p:sp>
        <p:nvSpPr>
          <p:cNvPr name="TextBox 21" id="21"/>
          <p:cNvSpPr txBox="true"/>
          <p:nvPr/>
        </p:nvSpPr>
        <p:spPr>
          <a:xfrm rot="0">
            <a:off x="6084180" y="1888496"/>
            <a:ext cx="6119640" cy="2087747"/>
          </a:xfrm>
          <a:prstGeom prst="rect">
            <a:avLst/>
          </a:prstGeom>
        </p:spPr>
        <p:txBody>
          <a:bodyPr anchor="t" rtlCol="false" tIns="0" lIns="0" bIns="0" rIns="0">
            <a:spAutoFit/>
          </a:bodyPr>
          <a:lstStyle/>
          <a:p>
            <a:pPr algn="ctr">
              <a:lnSpc>
                <a:spcPts val="7800"/>
              </a:lnSpc>
            </a:pPr>
            <a:r>
              <a:rPr lang="en-US" sz="5200">
                <a:solidFill>
                  <a:srgbClr val="000000"/>
                </a:solidFill>
                <a:latin typeface="Capriola"/>
              </a:rPr>
              <a:t>How to support children</a:t>
            </a:r>
          </a:p>
        </p:txBody>
      </p:sp>
      <p:sp>
        <p:nvSpPr>
          <p:cNvPr name="TextBox 22" id="22"/>
          <p:cNvSpPr txBox="true"/>
          <p:nvPr/>
        </p:nvSpPr>
        <p:spPr>
          <a:xfrm rot="0">
            <a:off x="1679799" y="5572414"/>
            <a:ext cx="3717615"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Countdowns</a:t>
            </a:r>
          </a:p>
        </p:txBody>
      </p:sp>
      <p:sp>
        <p:nvSpPr>
          <p:cNvPr name="TextBox 23" id="23"/>
          <p:cNvSpPr txBox="true"/>
          <p:nvPr/>
        </p:nvSpPr>
        <p:spPr>
          <a:xfrm rot="0">
            <a:off x="7234881"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Comforters</a:t>
            </a:r>
          </a:p>
        </p:txBody>
      </p:sp>
      <p:sp>
        <p:nvSpPr>
          <p:cNvPr name="TextBox 24" id="24"/>
          <p:cNvSpPr txBox="true"/>
          <p:nvPr/>
        </p:nvSpPr>
        <p:spPr>
          <a:xfrm rot="0">
            <a:off x="12460619"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Reading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4133851"/>
            <a:ext cx="9100768" cy="158114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Well-being</a:t>
            </a:r>
          </a:p>
        </p:txBody>
      </p:sp>
      <p:sp>
        <p:nvSpPr>
          <p:cNvPr name="Freeform 8" id="8"/>
          <p:cNvSpPr/>
          <p:nvPr/>
        </p:nvSpPr>
        <p:spPr>
          <a:xfrm flipH="false" flipV="false" rot="0">
            <a:off x="681557" y="7477448"/>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false" flipV="false" rot="0">
            <a:off x="15072339" y="718270"/>
            <a:ext cx="4373922" cy="2027909"/>
          </a:xfrm>
          <a:custGeom>
            <a:avLst/>
            <a:gdLst/>
            <a:ahLst/>
            <a:cxnLst/>
            <a:rect r="r" b="b" t="t" l="l"/>
            <a:pathLst>
              <a:path h="2027909" w="4373922">
                <a:moveTo>
                  <a:pt x="0" y="0"/>
                </a:moveTo>
                <a:lnTo>
                  <a:pt x="4373922" y="0"/>
                </a:lnTo>
                <a:lnTo>
                  <a:pt x="4373922" y="2027909"/>
                </a:lnTo>
                <a:lnTo>
                  <a:pt x="0" y="2027909"/>
                </a:lnTo>
                <a:lnTo>
                  <a:pt x="0" y="0"/>
                </a:lnTo>
                <a:close/>
              </a:path>
            </a:pathLst>
          </a:custGeom>
          <a:blipFill>
            <a:blip r:embed="rId7"/>
            <a:stretch>
              <a:fillRect l="0" t="0" r="0" b="-109"/>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82637" y="1028700"/>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grpSp>
        <p:nvGrpSpPr>
          <p:cNvPr name="Group 3" id="3"/>
          <p:cNvGrpSpPr/>
          <p:nvPr/>
        </p:nvGrpSpPr>
        <p:grpSpPr>
          <a:xfrm rot="0">
            <a:off x="1027211" y="5440513"/>
            <a:ext cx="5240116" cy="4600198"/>
            <a:chOff x="0" y="0"/>
            <a:chExt cx="6986822" cy="6133597"/>
          </a:xfrm>
        </p:grpSpPr>
        <p:sp>
          <p:nvSpPr>
            <p:cNvPr name="Freeform 4" id="4"/>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FC09F"/>
            </a:solidFill>
          </p:spPr>
        </p:sp>
      </p:grpSp>
      <p:grpSp>
        <p:nvGrpSpPr>
          <p:cNvPr name="Group 5" id="5"/>
          <p:cNvGrpSpPr/>
          <p:nvPr/>
        </p:nvGrpSpPr>
        <p:grpSpPr>
          <a:xfrm rot="0">
            <a:off x="1459745" y="6296950"/>
            <a:ext cx="4378234" cy="3465123"/>
            <a:chOff x="0" y="0"/>
            <a:chExt cx="5837646" cy="4620165"/>
          </a:xfrm>
        </p:grpSpPr>
        <p:sp>
          <p:nvSpPr>
            <p:cNvPr name="Freeform 6" id="6"/>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EF5DA"/>
            </a:solidFill>
          </p:spPr>
        </p:sp>
      </p:grpSp>
      <p:grpSp>
        <p:nvGrpSpPr>
          <p:cNvPr name="Group 7" id="7"/>
          <p:cNvGrpSpPr/>
          <p:nvPr/>
        </p:nvGrpSpPr>
        <p:grpSpPr>
          <a:xfrm rot="0">
            <a:off x="6528393" y="5440513"/>
            <a:ext cx="5240116" cy="4600198"/>
            <a:chOff x="0" y="0"/>
            <a:chExt cx="6986822" cy="6133597"/>
          </a:xfrm>
        </p:grpSpPr>
        <p:sp>
          <p:nvSpPr>
            <p:cNvPr name="Freeform 8" id="8"/>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4BDBD"/>
            </a:solidFill>
          </p:spPr>
        </p:sp>
      </p:grpSp>
      <p:grpSp>
        <p:nvGrpSpPr>
          <p:cNvPr name="Group 9" id="9"/>
          <p:cNvGrpSpPr/>
          <p:nvPr/>
        </p:nvGrpSpPr>
        <p:grpSpPr>
          <a:xfrm rot="0">
            <a:off x="6960927" y="6296950"/>
            <a:ext cx="4378234" cy="3465123"/>
            <a:chOff x="0" y="0"/>
            <a:chExt cx="5837646" cy="4620165"/>
          </a:xfrm>
        </p:grpSpPr>
        <p:sp>
          <p:nvSpPr>
            <p:cNvPr name="Freeform 10" id="10"/>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grpSp>
        <p:nvGrpSpPr>
          <p:cNvPr name="Group 11" id="11"/>
          <p:cNvGrpSpPr/>
          <p:nvPr/>
        </p:nvGrpSpPr>
        <p:grpSpPr>
          <a:xfrm rot="0">
            <a:off x="12028085" y="5440513"/>
            <a:ext cx="5240116" cy="4600198"/>
            <a:chOff x="0" y="0"/>
            <a:chExt cx="6986822" cy="6133597"/>
          </a:xfrm>
        </p:grpSpPr>
        <p:sp>
          <p:nvSpPr>
            <p:cNvPr name="Freeform 12" id="12"/>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A7E8CE"/>
            </a:solidFill>
          </p:spPr>
        </p:sp>
      </p:grpSp>
      <p:grpSp>
        <p:nvGrpSpPr>
          <p:cNvPr name="Group 13" id="13"/>
          <p:cNvGrpSpPr/>
          <p:nvPr/>
        </p:nvGrpSpPr>
        <p:grpSpPr>
          <a:xfrm rot="0">
            <a:off x="12460619" y="6296950"/>
            <a:ext cx="4378234" cy="3465123"/>
            <a:chOff x="0" y="0"/>
            <a:chExt cx="5837646" cy="4620165"/>
          </a:xfrm>
        </p:grpSpPr>
        <p:sp>
          <p:nvSpPr>
            <p:cNvPr name="Freeform 14" id="14"/>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sp>
        <p:nvSpPr>
          <p:cNvPr name="Freeform 15" id="15"/>
          <p:cNvSpPr/>
          <p:nvPr/>
        </p:nvSpPr>
        <p:spPr>
          <a:xfrm flipH="false" flipV="false" rot="-132372">
            <a:off x="15153182" y="306257"/>
            <a:ext cx="5223762" cy="5420885"/>
          </a:xfrm>
          <a:custGeom>
            <a:avLst/>
            <a:gdLst/>
            <a:ahLst/>
            <a:cxnLst/>
            <a:rect r="r" b="b" t="t" l="l"/>
            <a:pathLst>
              <a:path h="5420885" w="5223762">
                <a:moveTo>
                  <a:pt x="0" y="0"/>
                </a:moveTo>
                <a:lnTo>
                  <a:pt x="5223762" y="0"/>
                </a:lnTo>
                <a:lnTo>
                  <a:pt x="5223762" y="5420885"/>
                </a:lnTo>
                <a:lnTo>
                  <a:pt x="0" y="5420885"/>
                </a:lnTo>
                <a:lnTo>
                  <a:pt x="0" y="0"/>
                </a:lnTo>
                <a:close/>
              </a:path>
            </a:pathLst>
          </a:custGeom>
          <a:blipFill>
            <a:blip r:embed="rId3"/>
            <a:stretch>
              <a:fillRect l="0" t="0" r="0" b="-13"/>
            </a:stretch>
          </a:blipFill>
        </p:spPr>
      </p:sp>
      <p:sp>
        <p:nvSpPr>
          <p:cNvPr name="Freeform 16" id="16"/>
          <p:cNvSpPr/>
          <p:nvPr/>
        </p:nvSpPr>
        <p:spPr>
          <a:xfrm flipH="false" flipV="false" rot="-10800000">
            <a:off x="-459585" y="-351468"/>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sp>
        <p:nvSpPr>
          <p:cNvPr name="Freeform 17" id="17"/>
          <p:cNvSpPr/>
          <p:nvPr/>
        </p:nvSpPr>
        <p:spPr>
          <a:xfrm flipH="false" flipV="false" rot="0">
            <a:off x="2320973" y="2698769"/>
            <a:ext cx="2435269" cy="2253730"/>
          </a:xfrm>
          <a:custGeom>
            <a:avLst/>
            <a:gdLst/>
            <a:ahLst/>
            <a:cxnLst/>
            <a:rect r="r" b="b" t="t" l="l"/>
            <a:pathLst>
              <a:path h="2253730" w="2435269">
                <a:moveTo>
                  <a:pt x="0" y="0"/>
                </a:moveTo>
                <a:lnTo>
                  <a:pt x="2435269" y="0"/>
                </a:lnTo>
                <a:lnTo>
                  <a:pt x="2435269" y="2253730"/>
                </a:lnTo>
                <a:lnTo>
                  <a:pt x="0" y="2253730"/>
                </a:lnTo>
                <a:lnTo>
                  <a:pt x="0" y="0"/>
                </a:lnTo>
                <a:close/>
              </a:path>
            </a:pathLst>
          </a:custGeom>
          <a:blipFill>
            <a:blip r:embed="rId5"/>
            <a:stretch>
              <a:fillRect l="0" t="0" r="0" b="-58"/>
            </a:stretch>
          </a:blipFill>
        </p:spPr>
      </p:sp>
      <p:sp>
        <p:nvSpPr>
          <p:cNvPr name="Freeform 18" id="18"/>
          <p:cNvSpPr/>
          <p:nvPr/>
        </p:nvSpPr>
        <p:spPr>
          <a:xfrm flipH="false" flipV="false" rot="0">
            <a:off x="13304563" y="382695"/>
            <a:ext cx="2067523" cy="2026173"/>
          </a:xfrm>
          <a:custGeom>
            <a:avLst/>
            <a:gdLst/>
            <a:ahLst/>
            <a:cxnLst/>
            <a:rect r="r" b="b" t="t" l="l"/>
            <a:pathLst>
              <a:path h="2026173" w="2067523">
                <a:moveTo>
                  <a:pt x="0" y="0"/>
                </a:moveTo>
                <a:lnTo>
                  <a:pt x="2067523" y="0"/>
                </a:lnTo>
                <a:lnTo>
                  <a:pt x="2067523" y="2026173"/>
                </a:lnTo>
                <a:lnTo>
                  <a:pt x="0" y="2026173"/>
                </a:lnTo>
                <a:lnTo>
                  <a:pt x="0" y="0"/>
                </a:lnTo>
                <a:close/>
              </a:path>
            </a:pathLst>
          </a:custGeom>
          <a:blipFill>
            <a:blip r:embed="rId6"/>
            <a:stretch>
              <a:fillRect l="0" t="0" r="0" b="-20"/>
            </a:stretch>
          </a:blipFill>
        </p:spPr>
      </p:sp>
      <p:sp>
        <p:nvSpPr>
          <p:cNvPr name="TextBox 19" id="19"/>
          <p:cNvSpPr txBox="true"/>
          <p:nvPr/>
        </p:nvSpPr>
        <p:spPr>
          <a:xfrm rot="0">
            <a:off x="6084180" y="1888496"/>
            <a:ext cx="6119640" cy="2087747"/>
          </a:xfrm>
          <a:prstGeom prst="rect">
            <a:avLst/>
          </a:prstGeom>
        </p:spPr>
        <p:txBody>
          <a:bodyPr anchor="t" rtlCol="false" tIns="0" lIns="0" bIns="0" rIns="0">
            <a:spAutoFit/>
          </a:bodyPr>
          <a:lstStyle/>
          <a:p>
            <a:pPr algn="ctr">
              <a:lnSpc>
                <a:spcPts val="7800"/>
              </a:lnSpc>
            </a:pPr>
            <a:r>
              <a:rPr lang="en-US" sz="5200">
                <a:solidFill>
                  <a:srgbClr val="000000"/>
                </a:solidFill>
                <a:latin typeface="Capriola"/>
              </a:rPr>
              <a:t>How to support children</a:t>
            </a:r>
          </a:p>
        </p:txBody>
      </p:sp>
      <p:sp>
        <p:nvSpPr>
          <p:cNvPr name="TextBox 20" id="20"/>
          <p:cNvSpPr txBox="true"/>
          <p:nvPr/>
        </p:nvSpPr>
        <p:spPr>
          <a:xfrm rot="0">
            <a:off x="1679799" y="5572414"/>
            <a:ext cx="3717615"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Countdowns</a:t>
            </a:r>
          </a:p>
        </p:txBody>
      </p:sp>
      <p:sp>
        <p:nvSpPr>
          <p:cNvPr name="TextBox 21" id="21"/>
          <p:cNvSpPr txBox="true"/>
          <p:nvPr/>
        </p:nvSpPr>
        <p:spPr>
          <a:xfrm rot="0">
            <a:off x="7234881"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Comforters</a:t>
            </a:r>
          </a:p>
        </p:txBody>
      </p:sp>
      <p:sp>
        <p:nvSpPr>
          <p:cNvPr name="TextBox 22" id="22"/>
          <p:cNvSpPr txBox="true"/>
          <p:nvPr/>
        </p:nvSpPr>
        <p:spPr>
          <a:xfrm rot="0">
            <a:off x="12460619"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Reading</a:t>
            </a:r>
          </a:p>
        </p:txBody>
      </p:sp>
      <p:grpSp>
        <p:nvGrpSpPr>
          <p:cNvPr name="Group 23" id="23"/>
          <p:cNvGrpSpPr>
            <a:grpSpLocks noChangeAspect="true"/>
          </p:cNvGrpSpPr>
          <p:nvPr/>
        </p:nvGrpSpPr>
        <p:grpSpPr>
          <a:xfrm rot="0">
            <a:off x="7460953" y="6262791"/>
            <a:ext cx="3590676" cy="3587314"/>
            <a:chOff x="0" y="0"/>
            <a:chExt cx="3255264" cy="3252216"/>
          </a:xfrm>
        </p:grpSpPr>
        <p:sp>
          <p:nvSpPr>
            <p:cNvPr name="Freeform 24" id="24"/>
            <p:cNvSpPr/>
            <p:nvPr/>
          </p:nvSpPr>
          <p:spPr>
            <a:xfrm flipH="false" flipV="false" rot="0">
              <a:off x="0" y="0"/>
              <a:ext cx="3255264" cy="3252216"/>
            </a:xfrm>
            <a:custGeom>
              <a:avLst/>
              <a:gdLst/>
              <a:ahLst/>
              <a:cxnLst/>
              <a:rect r="r" b="b" t="t" l="l"/>
              <a:pathLst>
                <a:path h="3252216" w="3255264">
                  <a:moveTo>
                    <a:pt x="3255264" y="3252216"/>
                  </a:moveTo>
                  <a:lnTo>
                    <a:pt x="0" y="3252216"/>
                  </a:lnTo>
                  <a:lnTo>
                    <a:pt x="0" y="0"/>
                  </a:lnTo>
                  <a:lnTo>
                    <a:pt x="3255264" y="0"/>
                  </a:lnTo>
                  <a:lnTo>
                    <a:pt x="3255264" y="3252216"/>
                  </a:lnTo>
                  <a:close/>
                </a:path>
              </a:pathLst>
            </a:custGeom>
            <a:blipFill>
              <a:blip r:embed="rId7"/>
              <a:stretch>
                <a:fillRect l="-15" t="0" r="-15" b="0"/>
              </a:stretch>
            </a:blipFill>
          </p:spPr>
        </p:sp>
        <p:sp>
          <p:nvSpPr>
            <p:cNvPr name="Freeform 25" id="25"/>
            <p:cNvSpPr/>
            <p:nvPr/>
          </p:nvSpPr>
          <p:spPr>
            <a:xfrm flipH="false" flipV="false" rot="0">
              <a:off x="178784" y="170440"/>
              <a:ext cx="2903731" cy="2875349"/>
            </a:xfrm>
            <a:custGeom>
              <a:avLst/>
              <a:gdLst/>
              <a:ahLst/>
              <a:cxnLst/>
              <a:rect r="r" b="b" t="t" l="l"/>
              <a:pathLst>
                <a:path h="2875349" w="2903731">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8"/>
              <a:stretch>
                <a:fillRect l="-24158" t="-25163" r="-29531" b="-30045"/>
              </a:stretch>
            </a:blipFill>
          </p:spPr>
        </p:sp>
      </p:grpSp>
      <p:grpSp>
        <p:nvGrpSpPr>
          <p:cNvPr name="Group 26" id="26"/>
          <p:cNvGrpSpPr>
            <a:grpSpLocks noChangeAspect="true"/>
          </p:cNvGrpSpPr>
          <p:nvPr/>
        </p:nvGrpSpPr>
        <p:grpSpPr>
          <a:xfrm rot="-61828">
            <a:off x="2027614" y="6387980"/>
            <a:ext cx="3340064" cy="3336936"/>
            <a:chOff x="0" y="0"/>
            <a:chExt cx="3255264" cy="3252216"/>
          </a:xfrm>
        </p:grpSpPr>
        <p:sp>
          <p:nvSpPr>
            <p:cNvPr name="Freeform 27" id="27"/>
            <p:cNvSpPr/>
            <p:nvPr/>
          </p:nvSpPr>
          <p:spPr>
            <a:xfrm flipH="false" flipV="false" rot="0">
              <a:off x="0" y="0"/>
              <a:ext cx="3255264" cy="3252216"/>
            </a:xfrm>
            <a:custGeom>
              <a:avLst/>
              <a:gdLst/>
              <a:ahLst/>
              <a:cxnLst/>
              <a:rect r="r" b="b" t="t" l="l"/>
              <a:pathLst>
                <a:path h="3252216" w="3255264">
                  <a:moveTo>
                    <a:pt x="3255264" y="3252216"/>
                  </a:moveTo>
                  <a:lnTo>
                    <a:pt x="0" y="3252216"/>
                  </a:lnTo>
                  <a:lnTo>
                    <a:pt x="0" y="0"/>
                  </a:lnTo>
                  <a:lnTo>
                    <a:pt x="3255264" y="0"/>
                  </a:lnTo>
                  <a:lnTo>
                    <a:pt x="3255264" y="3252216"/>
                  </a:lnTo>
                  <a:close/>
                </a:path>
              </a:pathLst>
            </a:custGeom>
            <a:blipFill>
              <a:blip r:embed="rId7"/>
              <a:stretch>
                <a:fillRect l="-15" t="0" r="-15" b="0"/>
              </a:stretch>
            </a:blipFill>
          </p:spPr>
        </p:sp>
        <p:sp>
          <p:nvSpPr>
            <p:cNvPr name="Freeform 28" id="28"/>
            <p:cNvSpPr/>
            <p:nvPr/>
          </p:nvSpPr>
          <p:spPr>
            <a:xfrm flipH="false" flipV="false" rot="0">
              <a:off x="178784" y="170440"/>
              <a:ext cx="2903731" cy="2875349"/>
            </a:xfrm>
            <a:custGeom>
              <a:avLst/>
              <a:gdLst/>
              <a:ahLst/>
              <a:cxnLst/>
              <a:rect r="r" b="b" t="t" l="l"/>
              <a:pathLst>
                <a:path h="2875349" w="2903731">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9"/>
              <a:stretch>
                <a:fillRect l="0" t="-17325" r="0" b="-17325"/>
              </a:stretch>
            </a:blipFill>
          </p:spPr>
        </p:sp>
      </p:grpSp>
      <p:grpSp>
        <p:nvGrpSpPr>
          <p:cNvPr name="Group 29" id="29"/>
          <p:cNvGrpSpPr>
            <a:grpSpLocks noChangeAspect="true"/>
          </p:cNvGrpSpPr>
          <p:nvPr/>
        </p:nvGrpSpPr>
        <p:grpSpPr>
          <a:xfrm rot="0">
            <a:off x="12746740" y="6129889"/>
            <a:ext cx="3802806" cy="3799246"/>
            <a:chOff x="0" y="0"/>
            <a:chExt cx="3255264" cy="3252216"/>
          </a:xfrm>
        </p:grpSpPr>
        <p:sp>
          <p:nvSpPr>
            <p:cNvPr name="Freeform 30" id="30"/>
            <p:cNvSpPr/>
            <p:nvPr/>
          </p:nvSpPr>
          <p:spPr>
            <a:xfrm flipH="false" flipV="false" rot="0">
              <a:off x="0" y="0"/>
              <a:ext cx="3255264" cy="3252216"/>
            </a:xfrm>
            <a:custGeom>
              <a:avLst/>
              <a:gdLst/>
              <a:ahLst/>
              <a:cxnLst/>
              <a:rect r="r" b="b" t="t" l="l"/>
              <a:pathLst>
                <a:path h="3252216" w="3255264">
                  <a:moveTo>
                    <a:pt x="3255264" y="3252216"/>
                  </a:moveTo>
                  <a:lnTo>
                    <a:pt x="0" y="3252216"/>
                  </a:lnTo>
                  <a:lnTo>
                    <a:pt x="0" y="0"/>
                  </a:lnTo>
                  <a:lnTo>
                    <a:pt x="3255264" y="0"/>
                  </a:lnTo>
                  <a:lnTo>
                    <a:pt x="3255264" y="3252216"/>
                  </a:lnTo>
                  <a:close/>
                </a:path>
              </a:pathLst>
            </a:custGeom>
            <a:blipFill>
              <a:blip r:embed="rId7"/>
              <a:stretch>
                <a:fillRect l="-15" t="0" r="-15" b="0"/>
              </a:stretch>
            </a:blipFill>
          </p:spPr>
        </p:sp>
        <p:sp>
          <p:nvSpPr>
            <p:cNvPr name="Freeform 31" id="31"/>
            <p:cNvSpPr/>
            <p:nvPr/>
          </p:nvSpPr>
          <p:spPr>
            <a:xfrm flipH="false" flipV="false" rot="0">
              <a:off x="178784" y="170440"/>
              <a:ext cx="2903731" cy="2875349"/>
            </a:xfrm>
            <a:custGeom>
              <a:avLst/>
              <a:gdLst/>
              <a:ahLst/>
              <a:cxnLst/>
              <a:rect r="r" b="b" t="t" l="l"/>
              <a:pathLst>
                <a:path h="2875349" w="2903731">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10"/>
              <a:stretch>
                <a:fillRect l="0" t="-17325" r="0" b="-17325"/>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8984" y="2302995"/>
            <a:ext cx="3889096" cy="2357654"/>
            <a:chOff x="0" y="0"/>
            <a:chExt cx="5185462" cy="3143539"/>
          </a:xfrm>
        </p:grpSpPr>
        <p:sp>
          <p:nvSpPr>
            <p:cNvPr name="Freeform 3" id="3"/>
            <p:cNvSpPr/>
            <p:nvPr/>
          </p:nvSpPr>
          <p:spPr>
            <a:xfrm flipH="false" flipV="false" rot="0">
              <a:off x="0" y="0"/>
              <a:ext cx="5185410" cy="3143504"/>
            </a:xfrm>
            <a:custGeom>
              <a:avLst/>
              <a:gdLst/>
              <a:ahLst/>
              <a:cxnLst/>
              <a:rect r="r" b="b" t="t" l="l"/>
              <a:pathLst>
                <a:path h="3143504" w="5185410">
                  <a:moveTo>
                    <a:pt x="4162171" y="3054731"/>
                  </a:moveTo>
                  <a:cubicBezTo>
                    <a:pt x="4162171" y="3054731"/>
                    <a:pt x="2970784" y="3143504"/>
                    <a:pt x="2388362" y="3139313"/>
                  </a:cubicBezTo>
                  <a:cubicBezTo>
                    <a:pt x="2388362" y="3135757"/>
                    <a:pt x="1723136" y="3123057"/>
                    <a:pt x="1723136" y="3123057"/>
                  </a:cubicBezTo>
                  <a:cubicBezTo>
                    <a:pt x="1325118" y="3108706"/>
                    <a:pt x="732155" y="3074035"/>
                    <a:pt x="460248" y="2979166"/>
                  </a:cubicBezTo>
                  <a:cubicBezTo>
                    <a:pt x="7239" y="2821051"/>
                    <a:pt x="0" y="2538603"/>
                    <a:pt x="0" y="2007235"/>
                  </a:cubicBezTo>
                  <a:cubicBezTo>
                    <a:pt x="13970" y="800735"/>
                    <a:pt x="0" y="563372"/>
                    <a:pt x="126492" y="364998"/>
                  </a:cubicBezTo>
                  <a:cubicBezTo>
                    <a:pt x="354330" y="7747"/>
                    <a:pt x="846455" y="6604"/>
                    <a:pt x="1528826" y="6604"/>
                  </a:cubicBezTo>
                  <a:cubicBezTo>
                    <a:pt x="1528826" y="6604"/>
                    <a:pt x="2388235" y="25527"/>
                    <a:pt x="2388235" y="12446"/>
                  </a:cubicBezTo>
                  <a:cubicBezTo>
                    <a:pt x="2613914" y="0"/>
                    <a:pt x="3782187" y="11430"/>
                    <a:pt x="3782187" y="11430"/>
                  </a:cubicBezTo>
                  <a:cubicBezTo>
                    <a:pt x="4382516" y="23622"/>
                    <a:pt x="4607941" y="69596"/>
                    <a:pt x="4930267" y="269367"/>
                  </a:cubicBezTo>
                  <a:cubicBezTo>
                    <a:pt x="5176393" y="422021"/>
                    <a:pt x="5185410" y="776224"/>
                    <a:pt x="5170551" y="2007235"/>
                  </a:cubicBezTo>
                  <a:cubicBezTo>
                    <a:pt x="5170551" y="2731008"/>
                    <a:pt x="5100828" y="2973197"/>
                    <a:pt x="4162171" y="3054731"/>
                  </a:cubicBezTo>
                  <a:close/>
                </a:path>
              </a:pathLst>
            </a:custGeom>
            <a:solidFill>
              <a:srgbClr val="FFFFFF"/>
            </a:solidFill>
          </p:spPr>
        </p:sp>
      </p:grpSp>
      <p:grpSp>
        <p:nvGrpSpPr>
          <p:cNvPr name="Group 4" id="4"/>
          <p:cNvGrpSpPr/>
          <p:nvPr/>
        </p:nvGrpSpPr>
        <p:grpSpPr>
          <a:xfrm rot="0">
            <a:off x="1028700" y="1536605"/>
            <a:ext cx="8124203" cy="8106563"/>
            <a:chOff x="0" y="0"/>
            <a:chExt cx="10832270" cy="10808751"/>
          </a:xfrm>
        </p:grpSpPr>
        <p:sp>
          <p:nvSpPr>
            <p:cNvPr name="Freeform 5" id="5"/>
            <p:cNvSpPr/>
            <p:nvPr/>
          </p:nvSpPr>
          <p:spPr>
            <a:xfrm flipH="false" flipV="false" rot="0">
              <a:off x="0" y="127"/>
              <a:ext cx="10832211" cy="10808716"/>
            </a:xfrm>
            <a:custGeom>
              <a:avLst/>
              <a:gdLst/>
              <a:ahLst/>
              <a:cxnLst/>
              <a:rect r="r" b="b" t="t" l="l"/>
              <a:pathLst>
                <a:path h="10808716" w="10832211">
                  <a:moveTo>
                    <a:pt x="9666224" y="10707497"/>
                  </a:moveTo>
                  <a:cubicBezTo>
                    <a:pt x="9666224" y="10707497"/>
                    <a:pt x="8308721" y="10808716"/>
                    <a:pt x="6938518" y="10803763"/>
                  </a:cubicBezTo>
                  <a:cubicBezTo>
                    <a:pt x="4376928" y="10799699"/>
                    <a:pt x="1963293" y="10785221"/>
                    <a:pt x="1963293" y="10785221"/>
                  </a:cubicBezTo>
                  <a:cubicBezTo>
                    <a:pt x="1509903" y="10768838"/>
                    <a:pt x="834136" y="10729341"/>
                    <a:pt x="524383" y="10621264"/>
                  </a:cubicBezTo>
                  <a:cubicBezTo>
                    <a:pt x="8255" y="10441178"/>
                    <a:pt x="0" y="10119360"/>
                    <a:pt x="0" y="8237347"/>
                  </a:cubicBezTo>
                  <a:lnTo>
                    <a:pt x="0" y="8237220"/>
                  </a:lnTo>
                  <a:cubicBezTo>
                    <a:pt x="15875" y="912241"/>
                    <a:pt x="0" y="641731"/>
                    <a:pt x="144145" y="415798"/>
                  </a:cubicBezTo>
                  <a:cubicBezTo>
                    <a:pt x="403733" y="8763"/>
                    <a:pt x="964438" y="7493"/>
                    <a:pt x="1742059" y="7493"/>
                  </a:cubicBezTo>
                  <a:cubicBezTo>
                    <a:pt x="1742059" y="7493"/>
                    <a:pt x="3302127" y="29083"/>
                    <a:pt x="5994019" y="14224"/>
                  </a:cubicBezTo>
                  <a:cubicBezTo>
                    <a:pt x="7902194" y="0"/>
                    <a:pt x="9233408" y="12954"/>
                    <a:pt x="9233408" y="12954"/>
                  </a:cubicBezTo>
                  <a:cubicBezTo>
                    <a:pt x="9917430" y="26797"/>
                    <a:pt x="10174224" y="79248"/>
                    <a:pt x="10541508" y="306832"/>
                  </a:cubicBezTo>
                  <a:cubicBezTo>
                    <a:pt x="10822051" y="480695"/>
                    <a:pt x="10832211" y="884301"/>
                    <a:pt x="10815320" y="8237347"/>
                  </a:cubicBezTo>
                  <a:lnTo>
                    <a:pt x="10815320" y="8237474"/>
                  </a:lnTo>
                  <a:cubicBezTo>
                    <a:pt x="10815320" y="10338562"/>
                    <a:pt x="10735818" y="10614533"/>
                    <a:pt x="9666351" y="10707497"/>
                  </a:cubicBezTo>
                  <a:close/>
                </a:path>
              </a:pathLst>
            </a:custGeom>
            <a:solidFill>
              <a:srgbClr val="4D72E4"/>
            </a:solidFill>
          </p:spPr>
        </p:sp>
      </p:grpSp>
      <p:sp>
        <p:nvSpPr>
          <p:cNvPr name="Freeform 6" id="6"/>
          <p:cNvSpPr/>
          <p:nvPr/>
        </p:nvSpPr>
        <p:spPr>
          <a:xfrm flipH="false" flipV="false" rot="0">
            <a:off x="11649093"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sp>
        <p:nvSpPr>
          <p:cNvPr name="Freeform 7" id="7"/>
          <p:cNvSpPr/>
          <p:nvPr/>
        </p:nvSpPr>
        <p:spPr>
          <a:xfrm flipH="false" flipV="false" rot="4503788">
            <a:off x="4849795" y="-4711241"/>
            <a:ext cx="6180445" cy="6413669"/>
          </a:xfrm>
          <a:custGeom>
            <a:avLst/>
            <a:gdLst/>
            <a:ahLst/>
            <a:cxnLst/>
            <a:rect r="r" b="b" t="t" l="l"/>
            <a:pathLst>
              <a:path h="6413669" w="6180445">
                <a:moveTo>
                  <a:pt x="0" y="0"/>
                </a:moveTo>
                <a:lnTo>
                  <a:pt x="6180445" y="0"/>
                </a:lnTo>
                <a:lnTo>
                  <a:pt x="6180445" y="6413669"/>
                </a:lnTo>
                <a:lnTo>
                  <a:pt x="0" y="6413669"/>
                </a:lnTo>
                <a:lnTo>
                  <a:pt x="0" y="0"/>
                </a:lnTo>
                <a:close/>
              </a:path>
            </a:pathLst>
          </a:custGeom>
          <a:blipFill>
            <a:blip r:embed="rId3"/>
            <a:stretch>
              <a:fillRect l="0" t="0" r="0" b="-13"/>
            </a:stretch>
          </a:blipFill>
        </p:spPr>
      </p:sp>
      <p:sp>
        <p:nvSpPr>
          <p:cNvPr name="Freeform 8" id="8"/>
          <p:cNvSpPr/>
          <p:nvPr/>
        </p:nvSpPr>
        <p:spPr>
          <a:xfrm flipH="false" flipV="false" rot="0">
            <a:off x="14599985" y="6920074"/>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4"/>
            <a:stretch>
              <a:fillRect l="0" t="0" r="-51" b="0"/>
            </a:stretch>
          </a:blipFill>
        </p:spPr>
      </p:sp>
      <p:sp>
        <p:nvSpPr>
          <p:cNvPr name="Freeform 9" id="9"/>
          <p:cNvSpPr/>
          <p:nvPr/>
        </p:nvSpPr>
        <p:spPr>
          <a:xfrm flipH="false" flipV="false" rot="0">
            <a:off x="9144000" y="8820852"/>
            <a:ext cx="1496070" cy="1466148"/>
          </a:xfrm>
          <a:custGeom>
            <a:avLst/>
            <a:gdLst/>
            <a:ahLst/>
            <a:cxnLst/>
            <a:rect r="r" b="b" t="t" l="l"/>
            <a:pathLst>
              <a:path h="1466148" w="1496070">
                <a:moveTo>
                  <a:pt x="0" y="0"/>
                </a:moveTo>
                <a:lnTo>
                  <a:pt x="1496070" y="0"/>
                </a:lnTo>
                <a:lnTo>
                  <a:pt x="1496070" y="1466148"/>
                </a:lnTo>
                <a:lnTo>
                  <a:pt x="0" y="1466148"/>
                </a:lnTo>
                <a:lnTo>
                  <a:pt x="0" y="0"/>
                </a:lnTo>
                <a:close/>
              </a:path>
            </a:pathLst>
          </a:custGeom>
          <a:blipFill>
            <a:blip r:embed="rId5"/>
            <a:stretch>
              <a:fillRect l="0" t="0" r="0" b="-20"/>
            </a:stretch>
          </a:blipFill>
        </p:spPr>
      </p:sp>
      <p:sp>
        <p:nvSpPr>
          <p:cNvPr name="Freeform 10" id="10"/>
          <p:cNvSpPr/>
          <p:nvPr/>
        </p:nvSpPr>
        <p:spPr>
          <a:xfrm flipH="false" flipV="false" rot="0">
            <a:off x="16649217" y="285223"/>
            <a:ext cx="1493262" cy="1257055"/>
          </a:xfrm>
          <a:custGeom>
            <a:avLst/>
            <a:gdLst/>
            <a:ahLst/>
            <a:cxnLst/>
            <a:rect r="r" b="b" t="t" l="l"/>
            <a:pathLst>
              <a:path h="1257055" w="1493262">
                <a:moveTo>
                  <a:pt x="0" y="0"/>
                </a:moveTo>
                <a:lnTo>
                  <a:pt x="1493262" y="0"/>
                </a:lnTo>
                <a:lnTo>
                  <a:pt x="1493262" y="1257055"/>
                </a:lnTo>
                <a:lnTo>
                  <a:pt x="0" y="1257055"/>
                </a:lnTo>
                <a:lnTo>
                  <a:pt x="0" y="0"/>
                </a:lnTo>
                <a:close/>
              </a:path>
            </a:pathLst>
          </a:custGeom>
          <a:blipFill>
            <a:blip r:embed="rId6"/>
            <a:stretch>
              <a:fillRect l="0" t="0" r="-76" b="0"/>
            </a:stretch>
          </a:blipFill>
        </p:spPr>
      </p:sp>
      <p:sp>
        <p:nvSpPr>
          <p:cNvPr name="Freeform 11" id="11"/>
          <p:cNvSpPr/>
          <p:nvPr/>
        </p:nvSpPr>
        <p:spPr>
          <a:xfrm flipH="false" flipV="false" rot="0">
            <a:off x="11495980"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grpSp>
        <p:nvGrpSpPr>
          <p:cNvPr name="Group 12" id="12"/>
          <p:cNvGrpSpPr/>
          <p:nvPr/>
        </p:nvGrpSpPr>
        <p:grpSpPr>
          <a:xfrm rot="0">
            <a:off x="10446368" y="669696"/>
            <a:ext cx="6418679" cy="8888146"/>
            <a:chOff x="0" y="0"/>
            <a:chExt cx="8558238" cy="11850861"/>
          </a:xfrm>
        </p:grpSpPr>
        <p:sp>
          <p:nvSpPr>
            <p:cNvPr name="Freeform 13" id="13"/>
            <p:cNvSpPr/>
            <p:nvPr/>
          </p:nvSpPr>
          <p:spPr>
            <a:xfrm flipH="false" flipV="false" rot="0">
              <a:off x="0" y="0"/>
              <a:ext cx="8558276" cy="11850878"/>
            </a:xfrm>
            <a:custGeom>
              <a:avLst/>
              <a:gdLst/>
              <a:ahLst/>
              <a:cxnLst/>
              <a:rect r="r" b="b" t="t" l="l"/>
              <a:pathLst>
                <a:path h="11850878" w="8558276">
                  <a:moveTo>
                    <a:pt x="7262114" y="11738356"/>
                  </a:moveTo>
                  <a:cubicBezTo>
                    <a:pt x="7262114" y="11738356"/>
                    <a:pt x="5753227" y="11850878"/>
                    <a:pt x="4729861" y="11845417"/>
                  </a:cubicBezTo>
                  <a:cubicBezTo>
                    <a:pt x="3694176" y="11840973"/>
                    <a:pt x="2182368" y="11824843"/>
                    <a:pt x="2182368" y="11824843"/>
                  </a:cubicBezTo>
                  <a:cubicBezTo>
                    <a:pt x="1678305" y="11806555"/>
                    <a:pt x="927227" y="11762740"/>
                    <a:pt x="582930" y="11642725"/>
                  </a:cubicBezTo>
                  <a:cubicBezTo>
                    <a:pt x="9271" y="11442446"/>
                    <a:pt x="0" y="11084687"/>
                    <a:pt x="0" y="9021699"/>
                  </a:cubicBezTo>
                  <a:lnTo>
                    <a:pt x="0" y="9021572"/>
                  </a:lnTo>
                  <a:cubicBezTo>
                    <a:pt x="17653" y="1014222"/>
                    <a:pt x="0" y="713486"/>
                    <a:pt x="160147" y="462280"/>
                  </a:cubicBezTo>
                  <a:cubicBezTo>
                    <a:pt x="448818" y="9779"/>
                    <a:pt x="1072007" y="8382"/>
                    <a:pt x="1936369" y="8382"/>
                  </a:cubicBezTo>
                  <a:cubicBezTo>
                    <a:pt x="1936369" y="8382"/>
                    <a:pt x="3259709" y="32385"/>
                    <a:pt x="4348099" y="15875"/>
                  </a:cubicBezTo>
                  <a:cubicBezTo>
                    <a:pt x="5301234" y="0"/>
                    <a:pt x="6781038" y="14351"/>
                    <a:pt x="6781038" y="14351"/>
                  </a:cubicBezTo>
                  <a:cubicBezTo>
                    <a:pt x="7541387" y="29845"/>
                    <a:pt x="7826883" y="88011"/>
                    <a:pt x="8235061" y="340995"/>
                  </a:cubicBezTo>
                  <a:cubicBezTo>
                    <a:pt x="8546846" y="534289"/>
                    <a:pt x="8558276" y="982980"/>
                    <a:pt x="8539353" y="9021445"/>
                  </a:cubicBezTo>
                  <a:lnTo>
                    <a:pt x="8539353" y="9021572"/>
                  </a:lnTo>
                  <a:cubicBezTo>
                    <a:pt x="8539353" y="11328146"/>
                    <a:pt x="8450961" y="11634978"/>
                    <a:pt x="7262114" y="11738229"/>
                  </a:cubicBezTo>
                  <a:close/>
                </a:path>
              </a:pathLst>
            </a:custGeom>
            <a:solidFill>
              <a:srgbClr val="980C09"/>
            </a:solidFill>
          </p:spPr>
        </p:sp>
      </p:grpSp>
      <p:sp>
        <p:nvSpPr>
          <p:cNvPr name="Freeform 14" id="14"/>
          <p:cNvSpPr/>
          <p:nvPr/>
        </p:nvSpPr>
        <p:spPr>
          <a:xfrm flipH="false" flipV="false" rot="0">
            <a:off x="11182466" y="1178619"/>
            <a:ext cx="4924355" cy="7724887"/>
          </a:xfrm>
          <a:custGeom>
            <a:avLst/>
            <a:gdLst/>
            <a:ahLst/>
            <a:cxnLst/>
            <a:rect r="r" b="b" t="t" l="l"/>
            <a:pathLst>
              <a:path h="7724887" w="4924355">
                <a:moveTo>
                  <a:pt x="0" y="0"/>
                </a:moveTo>
                <a:lnTo>
                  <a:pt x="4924355" y="0"/>
                </a:lnTo>
                <a:lnTo>
                  <a:pt x="4924355" y="7724887"/>
                </a:lnTo>
                <a:lnTo>
                  <a:pt x="0" y="7724887"/>
                </a:lnTo>
                <a:lnTo>
                  <a:pt x="0" y="0"/>
                </a:lnTo>
                <a:close/>
              </a:path>
            </a:pathLst>
          </a:custGeom>
          <a:blipFill>
            <a:blip r:embed="rId7"/>
            <a:stretch>
              <a:fillRect l="-166" t="0" r="-208" b="-13704"/>
            </a:stretch>
          </a:blipFill>
        </p:spPr>
      </p:sp>
      <p:sp>
        <p:nvSpPr>
          <p:cNvPr name="TextBox 15" id="15"/>
          <p:cNvSpPr txBox="true"/>
          <p:nvPr/>
        </p:nvSpPr>
        <p:spPr>
          <a:xfrm rot="0">
            <a:off x="1028700" y="1692875"/>
            <a:ext cx="7675494" cy="8587311"/>
          </a:xfrm>
          <a:prstGeom prst="rect">
            <a:avLst/>
          </a:prstGeom>
        </p:spPr>
        <p:txBody>
          <a:bodyPr anchor="t" rtlCol="false" tIns="0" lIns="0" bIns="0" rIns="0">
            <a:spAutoFit/>
          </a:bodyPr>
          <a:lstStyle/>
          <a:p>
            <a:pPr algn="l" marL="937261" indent="-312420" lvl="2">
              <a:lnSpc>
                <a:spcPts val="6150"/>
              </a:lnSpc>
              <a:buFont typeface="Arial"/>
              <a:buChar char="⚬"/>
            </a:pPr>
            <a:r>
              <a:rPr lang="en-US" sz="4100">
                <a:solidFill>
                  <a:srgbClr val="000000"/>
                </a:solidFill>
                <a:latin typeface="Capriola"/>
              </a:rPr>
              <a:t>Mental health</a:t>
            </a:r>
          </a:p>
          <a:p>
            <a:pPr algn="l" marL="937261" indent="-312420" lvl="2">
              <a:lnSpc>
                <a:spcPts val="6150"/>
              </a:lnSpc>
              <a:buFont typeface="Arial"/>
              <a:buChar char="⚬"/>
            </a:pPr>
            <a:r>
              <a:rPr lang="en-US" sz="4100">
                <a:solidFill>
                  <a:srgbClr val="000000"/>
                </a:solidFill>
                <a:latin typeface="Capriola"/>
              </a:rPr>
              <a:t>Lack of family support networks</a:t>
            </a:r>
          </a:p>
          <a:p>
            <a:pPr algn="l" marL="937261" indent="-312420" lvl="2">
              <a:lnSpc>
                <a:spcPts val="6150"/>
              </a:lnSpc>
              <a:buFont typeface="Arial"/>
              <a:buChar char="⚬"/>
            </a:pPr>
            <a:r>
              <a:rPr lang="en-US" sz="4100">
                <a:solidFill>
                  <a:srgbClr val="000000"/>
                </a:solidFill>
                <a:latin typeface="Capriola"/>
              </a:rPr>
              <a:t>Having to 'step up' due to absence of a parent</a:t>
            </a:r>
          </a:p>
          <a:p>
            <a:pPr algn="l" marL="937261" indent="-312420" lvl="2">
              <a:lnSpc>
                <a:spcPts val="6150"/>
              </a:lnSpc>
              <a:buFont typeface="Arial"/>
              <a:buChar char="⚬"/>
            </a:pPr>
            <a:r>
              <a:rPr lang="en-US" sz="4100">
                <a:solidFill>
                  <a:srgbClr val="000000"/>
                </a:solidFill>
                <a:latin typeface="Capriola"/>
              </a:rPr>
              <a:t>Putting on a 'brave' face</a:t>
            </a:r>
          </a:p>
          <a:p>
            <a:pPr algn="l" marL="937261" indent="-312420" lvl="2">
              <a:lnSpc>
                <a:spcPts val="6150"/>
              </a:lnSpc>
              <a:buFont typeface="Arial"/>
              <a:buChar char="⚬"/>
            </a:pPr>
            <a:r>
              <a:rPr lang="en-US" sz="4100">
                <a:solidFill>
                  <a:srgbClr val="000000"/>
                </a:solidFill>
                <a:latin typeface="Capriola"/>
              </a:rPr>
              <a:t>Young carers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82637" y="1028700"/>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grpSp>
        <p:nvGrpSpPr>
          <p:cNvPr name="Group 3" id="3"/>
          <p:cNvGrpSpPr/>
          <p:nvPr/>
        </p:nvGrpSpPr>
        <p:grpSpPr>
          <a:xfrm rot="0">
            <a:off x="1027211" y="5440513"/>
            <a:ext cx="5240116" cy="4600198"/>
            <a:chOff x="0" y="0"/>
            <a:chExt cx="6986822" cy="6133597"/>
          </a:xfrm>
        </p:grpSpPr>
        <p:sp>
          <p:nvSpPr>
            <p:cNvPr name="Freeform 4" id="4"/>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FC09F"/>
            </a:solidFill>
          </p:spPr>
        </p:sp>
      </p:grpSp>
      <p:grpSp>
        <p:nvGrpSpPr>
          <p:cNvPr name="Group 5" id="5"/>
          <p:cNvGrpSpPr/>
          <p:nvPr/>
        </p:nvGrpSpPr>
        <p:grpSpPr>
          <a:xfrm rot="0">
            <a:off x="1459745" y="6296950"/>
            <a:ext cx="4378234" cy="3465123"/>
            <a:chOff x="0" y="0"/>
            <a:chExt cx="5837646" cy="4620165"/>
          </a:xfrm>
        </p:grpSpPr>
        <p:sp>
          <p:nvSpPr>
            <p:cNvPr name="Freeform 6" id="6"/>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EF5DA"/>
            </a:solidFill>
          </p:spPr>
        </p:sp>
      </p:grpSp>
      <p:grpSp>
        <p:nvGrpSpPr>
          <p:cNvPr name="Group 7" id="7"/>
          <p:cNvGrpSpPr/>
          <p:nvPr/>
        </p:nvGrpSpPr>
        <p:grpSpPr>
          <a:xfrm rot="0">
            <a:off x="6528393" y="5440513"/>
            <a:ext cx="5240116" cy="4600198"/>
            <a:chOff x="0" y="0"/>
            <a:chExt cx="6986822" cy="6133597"/>
          </a:xfrm>
        </p:grpSpPr>
        <p:sp>
          <p:nvSpPr>
            <p:cNvPr name="Freeform 8" id="8"/>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4BDBD"/>
            </a:solidFill>
          </p:spPr>
        </p:sp>
      </p:grpSp>
      <p:grpSp>
        <p:nvGrpSpPr>
          <p:cNvPr name="Group 9" id="9"/>
          <p:cNvGrpSpPr/>
          <p:nvPr/>
        </p:nvGrpSpPr>
        <p:grpSpPr>
          <a:xfrm rot="0">
            <a:off x="6960927" y="6296950"/>
            <a:ext cx="4378234" cy="3465123"/>
            <a:chOff x="0" y="0"/>
            <a:chExt cx="5837646" cy="4620165"/>
          </a:xfrm>
        </p:grpSpPr>
        <p:sp>
          <p:nvSpPr>
            <p:cNvPr name="Freeform 10" id="10"/>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grpSp>
        <p:nvGrpSpPr>
          <p:cNvPr name="Group 11" id="11"/>
          <p:cNvGrpSpPr/>
          <p:nvPr/>
        </p:nvGrpSpPr>
        <p:grpSpPr>
          <a:xfrm rot="0">
            <a:off x="12028085" y="5440513"/>
            <a:ext cx="5240116" cy="4600198"/>
            <a:chOff x="0" y="0"/>
            <a:chExt cx="6986822" cy="6133597"/>
          </a:xfrm>
        </p:grpSpPr>
        <p:sp>
          <p:nvSpPr>
            <p:cNvPr name="Freeform 12" id="12"/>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A7E8CE"/>
            </a:solidFill>
          </p:spPr>
        </p:sp>
      </p:grpSp>
      <p:grpSp>
        <p:nvGrpSpPr>
          <p:cNvPr name="Group 13" id="13"/>
          <p:cNvGrpSpPr/>
          <p:nvPr/>
        </p:nvGrpSpPr>
        <p:grpSpPr>
          <a:xfrm rot="0">
            <a:off x="12460619" y="6296950"/>
            <a:ext cx="4378234" cy="3465123"/>
            <a:chOff x="0" y="0"/>
            <a:chExt cx="5837646" cy="4620165"/>
          </a:xfrm>
        </p:grpSpPr>
        <p:sp>
          <p:nvSpPr>
            <p:cNvPr name="Freeform 14" id="14"/>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sp>
        <p:nvSpPr>
          <p:cNvPr name="Freeform 15" id="15"/>
          <p:cNvSpPr/>
          <p:nvPr/>
        </p:nvSpPr>
        <p:spPr>
          <a:xfrm flipH="false" flipV="false" rot="-132372">
            <a:off x="15153182" y="306257"/>
            <a:ext cx="5223762" cy="5420885"/>
          </a:xfrm>
          <a:custGeom>
            <a:avLst/>
            <a:gdLst/>
            <a:ahLst/>
            <a:cxnLst/>
            <a:rect r="r" b="b" t="t" l="l"/>
            <a:pathLst>
              <a:path h="5420885" w="5223762">
                <a:moveTo>
                  <a:pt x="0" y="0"/>
                </a:moveTo>
                <a:lnTo>
                  <a:pt x="5223762" y="0"/>
                </a:lnTo>
                <a:lnTo>
                  <a:pt x="5223762" y="5420885"/>
                </a:lnTo>
                <a:lnTo>
                  <a:pt x="0" y="5420885"/>
                </a:lnTo>
                <a:lnTo>
                  <a:pt x="0" y="0"/>
                </a:lnTo>
                <a:close/>
              </a:path>
            </a:pathLst>
          </a:custGeom>
          <a:blipFill>
            <a:blip r:embed="rId3"/>
            <a:stretch>
              <a:fillRect l="0" t="0" r="0" b="-13"/>
            </a:stretch>
          </a:blipFill>
        </p:spPr>
      </p:sp>
      <p:sp>
        <p:nvSpPr>
          <p:cNvPr name="Freeform 16" id="16"/>
          <p:cNvSpPr/>
          <p:nvPr/>
        </p:nvSpPr>
        <p:spPr>
          <a:xfrm flipH="false" flipV="false" rot="-10800000">
            <a:off x="-459585" y="-351468"/>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sp>
        <p:nvSpPr>
          <p:cNvPr name="Freeform 17" id="17"/>
          <p:cNvSpPr/>
          <p:nvPr/>
        </p:nvSpPr>
        <p:spPr>
          <a:xfrm flipH="false" flipV="false" rot="0">
            <a:off x="2320973" y="2698769"/>
            <a:ext cx="2435269" cy="2253730"/>
          </a:xfrm>
          <a:custGeom>
            <a:avLst/>
            <a:gdLst/>
            <a:ahLst/>
            <a:cxnLst/>
            <a:rect r="r" b="b" t="t" l="l"/>
            <a:pathLst>
              <a:path h="2253730" w="2435269">
                <a:moveTo>
                  <a:pt x="0" y="0"/>
                </a:moveTo>
                <a:lnTo>
                  <a:pt x="2435269" y="0"/>
                </a:lnTo>
                <a:lnTo>
                  <a:pt x="2435269" y="2253730"/>
                </a:lnTo>
                <a:lnTo>
                  <a:pt x="0" y="2253730"/>
                </a:lnTo>
                <a:lnTo>
                  <a:pt x="0" y="0"/>
                </a:lnTo>
                <a:close/>
              </a:path>
            </a:pathLst>
          </a:custGeom>
          <a:blipFill>
            <a:blip r:embed="rId5"/>
            <a:stretch>
              <a:fillRect l="0" t="0" r="0" b="-58"/>
            </a:stretch>
          </a:blipFill>
        </p:spPr>
      </p:sp>
      <p:sp>
        <p:nvSpPr>
          <p:cNvPr name="Freeform 18" id="18"/>
          <p:cNvSpPr/>
          <p:nvPr/>
        </p:nvSpPr>
        <p:spPr>
          <a:xfrm flipH="false" flipV="false" rot="0">
            <a:off x="13304563" y="382695"/>
            <a:ext cx="2067523" cy="2026173"/>
          </a:xfrm>
          <a:custGeom>
            <a:avLst/>
            <a:gdLst/>
            <a:ahLst/>
            <a:cxnLst/>
            <a:rect r="r" b="b" t="t" l="l"/>
            <a:pathLst>
              <a:path h="2026173" w="2067523">
                <a:moveTo>
                  <a:pt x="0" y="0"/>
                </a:moveTo>
                <a:lnTo>
                  <a:pt x="2067523" y="0"/>
                </a:lnTo>
                <a:lnTo>
                  <a:pt x="2067523" y="2026173"/>
                </a:lnTo>
                <a:lnTo>
                  <a:pt x="0" y="2026173"/>
                </a:lnTo>
                <a:lnTo>
                  <a:pt x="0" y="0"/>
                </a:lnTo>
                <a:close/>
              </a:path>
            </a:pathLst>
          </a:custGeom>
          <a:blipFill>
            <a:blip r:embed="rId6"/>
            <a:stretch>
              <a:fillRect l="0" t="0" r="0" b="-20"/>
            </a:stretch>
          </a:blipFill>
        </p:spPr>
      </p:sp>
      <p:sp>
        <p:nvSpPr>
          <p:cNvPr name="Freeform 19" id="19"/>
          <p:cNvSpPr/>
          <p:nvPr/>
        </p:nvSpPr>
        <p:spPr>
          <a:xfrm flipH="false" flipV="false" rot="667670">
            <a:off x="12732475" y="6603410"/>
            <a:ext cx="3822435" cy="3004526"/>
          </a:xfrm>
          <a:custGeom>
            <a:avLst/>
            <a:gdLst/>
            <a:ahLst/>
            <a:cxnLst/>
            <a:rect r="r" b="b" t="t" l="l"/>
            <a:pathLst>
              <a:path h="3004526" w="3822435">
                <a:moveTo>
                  <a:pt x="0" y="0"/>
                </a:moveTo>
                <a:lnTo>
                  <a:pt x="3822435" y="0"/>
                </a:lnTo>
                <a:lnTo>
                  <a:pt x="3822435" y="3004526"/>
                </a:lnTo>
                <a:lnTo>
                  <a:pt x="0" y="3004526"/>
                </a:lnTo>
                <a:lnTo>
                  <a:pt x="0" y="0"/>
                </a:lnTo>
                <a:close/>
              </a:path>
            </a:pathLst>
          </a:custGeom>
          <a:blipFill>
            <a:blip r:embed="rId7"/>
            <a:stretch>
              <a:fillRect l="0" t="0" r="-21969" b="-95"/>
            </a:stretch>
          </a:blipFill>
        </p:spPr>
      </p:sp>
      <p:sp>
        <p:nvSpPr>
          <p:cNvPr name="Freeform 20" id="20"/>
          <p:cNvSpPr/>
          <p:nvPr/>
        </p:nvSpPr>
        <p:spPr>
          <a:xfrm flipH="false" flipV="false" rot="0">
            <a:off x="1546512" y="6143584"/>
            <a:ext cx="4296081" cy="3771857"/>
          </a:xfrm>
          <a:custGeom>
            <a:avLst/>
            <a:gdLst/>
            <a:ahLst/>
            <a:cxnLst/>
            <a:rect r="r" b="b" t="t" l="l"/>
            <a:pathLst>
              <a:path h="3771857" w="4296081">
                <a:moveTo>
                  <a:pt x="0" y="0"/>
                </a:moveTo>
                <a:lnTo>
                  <a:pt x="4296081" y="0"/>
                </a:lnTo>
                <a:lnTo>
                  <a:pt x="4296081" y="3771857"/>
                </a:lnTo>
                <a:lnTo>
                  <a:pt x="0" y="3771857"/>
                </a:lnTo>
                <a:lnTo>
                  <a:pt x="0" y="0"/>
                </a:lnTo>
                <a:close/>
              </a:path>
            </a:pathLst>
          </a:custGeom>
          <a:blipFill>
            <a:blip r:embed="rId8"/>
            <a:stretch>
              <a:fillRect l="0" t="0" r="0" b="0"/>
            </a:stretch>
          </a:blipFill>
        </p:spPr>
      </p:sp>
      <p:sp>
        <p:nvSpPr>
          <p:cNvPr name="Freeform 21" id="21"/>
          <p:cNvSpPr/>
          <p:nvPr/>
        </p:nvSpPr>
        <p:spPr>
          <a:xfrm flipH="false" flipV="false" rot="0">
            <a:off x="7457923" y="6254491"/>
            <a:ext cx="3384243" cy="3550042"/>
          </a:xfrm>
          <a:custGeom>
            <a:avLst/>
            <a:gdLst/>
            <a:ahLst/>
            <a:cxnLst/>
            <a:rect r="r" b="b" t="t" l="l"/>
            <a:pathLst>
              <a:path h="3550042" w="3384243">
                <a:moveTo>
                  <a:pt x="0" y="0"/>
                </a:moveTo>
                <a:lnTo>
                  <a:pt x="3384243" y="0"/>
                </a:lnTo>
                <a:lnTo>
                  <a:pt x="3384243" y="3550042"/>
                </a:lnTo>
                <a:lnTo>
                  <a:pt x="0" y="3550042"/>
                </a:lnTo>
                <a:lnTo>
                  <a:pt x="0" y="0"/>
                </a:lnTo>
                <a:close/>
              </a:path>
            </a:pathLst>
          </a:custGeom>
          <a:blipFill>
            <a:blip r:embed="rId9"/>
            <a:stretch>
              <a:fillRect l="0" t="0" r="0" b="0"/>
            </a:stretch>
          </a:blipFill>
        </p:spPr>
      </p:sp>
      <p:sp>
        <p:nvSpPr>
          <p:cNvPr name="TextBox 22" id="22"/>
          <p:cNvSpPr txBox="true"/>
          <p:nvPr/>
        </p:nvSpPr>
        <p:spPr>
          <a:xfrm rot="0">
            <a:off x="6084180" y="1888496"/>
            <a:ext cx="6119640" cy="2087747"/>
          </a:xfrm>
          <a:prstGeom prst="rect">
            <a:avLst/>
          </a:prstGeom>
        </p:spPr>
        <p:txBody>
          <a:bodyPr anchor="t" rtlCol="false" tIns="0" lIns="0" bIns="0" rIns="0">
            <a:spAutoFit/>
          </a:bodyPr>
          <a:lstStyle/>
          <a:p>
            <a:pPr algn="ctr">
              <a:lnSpc>
                <a:spcPts val="7800"/>
              </a:lnSpc>
            </a:pPr>
            <a:r>
              <a:rPr lang="en-US" sz="5200">
                <a:solidFill>
                  <a:srgbClr val="000000"/>
                </a:solidFill>
                <a:latin typeface="Capriola"/>
              </a:rPr>
              <a:t>How to support children</a:t>
            </a:r>
          </a:p>
        </p:txBody>
      </p:sp>
      <p:sp>
        <p:nvSpPr>
          <p:cNvPr name="TextBox 23" id="23"/>
          <p:cNvSpPr txBox="true"/>
          <p:nvPr/>
        </p:nvSpPr>
        <p:spPr>
          <a:xfrm rot="0">
            <a:off x="1470249" y="5572414"/>
            <a:ext cx="4143743"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Coping Strategies</a:t>
            </a:r>
          </a:p>
        </p:txBody>
      </p:sp>
      <p:sp>
        <p:nvSpPr>
          <p:cNvPr name="TextBox 24" id="24"/>
          <p:cNvSpPr txBox="true"/>
          <p:nvPr/>
        </p:nvSpPr>
        <p:spPr>
          <a:xfrm rot="0">
            <a:off x="6749535" y="5533275"/>
            <a:ext cx="4793204"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Feelings</a:t>
            </a:r>
          </a:p>
        </p:txBody>
      </p:sp>
      <p:sp>
        <p:nvSpPr>
          <p:cNvPr name="TextBox 25" id="25"/>
          <p:cNvSpPr txBox="true"/>
          <p:nvPr/>
        </p:nvSpPr>
        <p:spPr>
          <a:xfrm rot="0">
            <a:off x="12460619"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Self-Care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2705101"/>
            <a:ext cx="9100768" cy="443864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Additional support for Service children</a:t>
            </a:r>
          </a:p>
        </p:txBody>
      </p:sp>
      <p:sp>
        <p:nvSpPr>
          <p:cNvPr name="Freeform 8" id="8"/>
          <p:cNvSpPr/>
          <p:nvPr/>
        </p:nvSpPr>
        <p:spPr>
          <a:xfrm flipH="false" flipV="false" rot="0">
            <a:off x="681557" y="7477448"/>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false" flipV="false" rot="0">
            <a:off x="15072339" y="718270"/>
            <a:ext cx="4373922" cy="2027909"/>
          </a:xfrm>
          <a:custGeom>
            <a:avLst/>
            <a:gdLst/>
            <a:ahLst/>
            <a:cxnLst/>
            <a:rect r="r" b="b" t="t" l="l"/>
            <a:pathLst>
              <a:path h="2027909" w="4373922">
                <a:moveTo>
                  <a:pt x="0" y="0"/>
                </a:moveTo>
                <a:lnTo>
                  <a:pt x="4373922" y="0"/>
                </a:lnTo>
                <a:lnTo>
                  <a:pt x="4373922" y="2027909"/>
                </a:lnTo>
                <a:lnTo>
                  <a:pt x="0" y="2027909"/>
                </a:lnTo>
                <a:lnTo>
                  <a:pt x="0" y="0"/>
                </a:lnTo>
                <a:close/>
              </a:path>
            </a:pathLst>
          </a:custGeom>
          <a:blipFill>
            <a:blip r:embed="rId7"/>
            <a:stretch>
              <a:fillRect l="0" t="0" r="0" b="-109"/>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36574" y="848497"/>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sp>
        <p:nvSpPr>
          <p:cNvPr name="Freeform 3" id="3"/>
          <p:cNvSpPr/>
          <p:nvPr/>
        </p:nvSpPr>
        <p:spPr>
          <a:xfrm flipH="true" flipV="false" rot="0">
            <a:off x="-312987" y="6568630"/>
            <a:ext cx="6077368" cy="3966864"/>
          </a:xfrm>
          <a:custGeom>
            <a:avLst/>
            <a:gdLst/>
            <a:ahLst/>
            <a:cxnLst/>
            <a:rect r="r" b="b" t="t" l="l"/>
            <a:pathLst>
              <a:path h="3966864" w="6077368">
                <a:moveTo>
                  <a:pt x="6077368" y="0"/>
                </a:moveTo>
                <a:lnTo>
                  <a:pt x="0" y="0"/>
                </a:lnTo>
                <a:lnTo>
                  <a:pt x="0" y="3966864"/>
                </a:lnTo>
                <a:lnTo>
                  <a:pt x="6077368" y="3966864"/>
                </a:lnTo>
                <a:lnTo>
                  <a:pt x="6077368" y="0"/>
                </a:lnTo>
                <a:close/>
              </a:path>
            </a:pathLst>
          </a:custGeom>
          <a:blipFill>
            <a:blip r:embed="rId3"/>
            <a:stretch>
              <a:fillRect l="0" t="0" r="-51" b="0"/>
            </a:stretch>
          </a:blipFill>
        </p:spPr>
      </p:sp>
      <p:grpSp>
        <p:nvGrpSpPr>
          <p:cNvPr name="Group 4" id="4"/>
          <p:cNvGrpSpPr/>
          <p:nvPr/>
        </p:nvGrpSpPr>
        <p:grpSpPr>
          <a:xfrm rot="0">
            <a:off x="1027211" y="5271715"/>
            <a:ext cx="5240116" cy="3990109"/>
            <a:chOff x="0" y="0"/>
            <a:chExt cx="6986822" cy="5320145"/>
          </a:xfrm>
        </p:grpSpPr>
        <p:sp>
          <p:nvSpPr>
            <p:cNvPr name="Freeform 5" id="5"/>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FFB5B5"/>
            </a:solidFill>
          </p:spPr>
        </p:sp>
      </p:grpSp>
      <p:grpSp>
        <p:nvGrpSpPr>
          <p:cNvPr name="Group 6" id="6"/>
          <p:cNvGrpSpPr/>
          <p:nvPr/>
        </p:nvGrpSpPr>
        <p:grpSpPr>
          <a:xfrm rot="0">
            <a:off x="6528393" y="5271715"/>
            <a:ext cx="5240116" cy="3990109"/>
            <a:chOff x="0" y="0"/>
            <a:chExt cx="6986822" cy="5320145"/>
          </a:xfrm>
        </p:grpSpPr>
        <p:sp>
          <p:nvSpPr>
            <p:cNvPr name="Freeform 7" id="7"/>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8C52FF"/>
            </a:solidFill>
          </p:spPr>
        </p:sp>
      </p:grpSp>
      <p:grpSp>
        <p:nvGrpSpPr>
          <p:cNvPr name="Group 8" id="8"/>
          <p:cNvGrpSpPr/>
          <p:nvPr/>
        </p:nvGrpSpPr>
        <p:grpSpPr>
          <a:xfrm rot="0">
            <a:off x="12028085" y="5271715"/>
            <a:ext cx="5240116" cy="3990109"/>
            <a:chOff x="0" y="0"/>
            <a:chExt cx="6986822" cy="5320145"/>
          </a:xfrm>
        </p:grpSpPr>
        <p:sp>
          <p:nvSpPr>
            <p:cNvPr name="Freeform 9" id="9"/>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A7E8CE"/>
            </a:solidFill>
          </p:spPr>
        </p:sp>
      </p:grpSp>
      <p:sp>
        <p:nvSpPr>
          <p:cNvPr name="Freeform 10" id="10"/>
          <p:cNvSpPr/>
          <p:nvPr/>
        </p:nvSpPr>
        <p:spPr>
          <a:xfrm flipH="false" flipV="false" rot="-10800000">
            <a:off x="-1079938" y="-531670"/>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grpSp>
        <p:nvGrpSpPr>
          <p:cNvPr name="Group 11" id="11"/>
          <p:cNvGrpSpPr/>
          <p:nvPr/>
        </p:nvGrpSpPr>
        <p:grpSpPr>
          <a:xfrm rot="0">
            <a:off x="5236694" y="426073"/>
            <a:ext cx="4501968" cy="4538087"/>
            <a:chOff x="0" y="0"/>
            <a:chExt cx="6002624" cy="6050783"/>
          </a:xfrm>
        </p:grpSpPr>
        <p:sp>
          <p:nvSpPr>
            <p:cNvPr name="Freeform 12" id="12"/>
            <p:cNvSpPr/>
            <p:nvPr/>
          </p:nvSpPr>
          <p:spPr>
            <a:xfrm flipH="false" flipV="false" rot="0">
              <a:off x="0" y="127"/>
              <a:ext cx="6002528" cy="6050661"/>
            </a:xfrm>
            <a:custGeom>
              <a:avLst/>
              <a:gdLst/>
              <a:ahLst/>
              <a:cxnLst/>
              <a:rect r="r" b="b" t="t" l="l"/>
              <a:pathLst>
                <a:path h="6050661" w="6002528">
                  <a:moveTo>
                    <a:pt x="4836668" y="5949442"/>
                  </a:moveTo>
                  <a:cubicBezTo>
                    <a:pt x="4836668" y="5949442"/>
                    <a:pt x="3479165" y="6050661"/>
                    <a:pt x="2802128" y="6045708"/>
                  </a:cubicBezTo>
                  <a:cubicBezTo>
                    <a:pt x="2753106" y="6041644"/>
                    <a:pt x="1963420" y="6027166"/>
                    <a:pt x="1963420" y="6027166"/>
                  </a:cubicBezTo>
                  <a:cubicBezTo>
                    <a:pt x="1510030" y="6010783"/>
                    <a:pt x="834263" y="5971286"/>
                    <a:pt x="524510" y="5863209"/>
                  </a:cubicBezTo>
                  <a:cubicBezTo>
                    <a:pt x="8255" y="5683250"/>
                    <a:pt x="0" y="5361432"/>
                    <a:pt x="0" y="4319778"/>
                  </a:cubicBezTo>
                  <a:cubicBezTo>
                    <a:pt x="15875" y="912241"/>
                    <a:pt x="0" y="641731"/>
                    <a:pt x="144145" y="415798"/>
                  </a:cubicBezTo>
                  <a:cubicBezTo>
                    <a:pt x="403733" y="8763"/>
                    <a:pt x="964438" y="7493"/>
                    <a:pt x="1742059" y="7493"/>
                  </a:cubicBezTo>
                  <a:cubicBezTo>
                    <a:pt x="1742059" y="7493"/>
                    <a:pt x="2732405" y="29083"/>
                    <a:pt x="2783967" y="14224"/>
                  </a:cubicBezTo>
                  <a:cubicBezTo>
                    <a:pt x="3072511" y="0"/>
                    <a:pt x="4403725" y="12954"/>
                    <a:pt x="4403725" y="12954"/>
                  </a:cubicBezTo>
                  <a:cubicBezTo>
                    <a:pt x="5087747" y="26797"/>
                    <a:pt x="5344541" y="79248"/>
                    <a:pt x="5711825" y="306832"/>
                  </a:cubicBezTo>
                  <a:cubicBezTo>
                    <a:pt x="5992368" y="480695"/>
                    <a:pt x="6002528" y="884301"/>
                    <a:pt x="5985637" y="4319905"/>
                  </a:cubicBezTo>
                  <a:cubicBezTo>
                    <a:pt x="5985637" y="5580634"/>
                    <a:pt x="5906135" y="5856605"/>
                    <a:pt x="4836668" y="5949569"/>
                  </a:cubicBezTo>
                  <a:close/>
                </a:path>
              </a:pathLst>
            </a:custGeom>
            <a:solidFill>
              <a:srgbClr val="FFB5B5"/>
            </a:solidFill>
          </p:spPr>
        </p:sp>
      </p:grpSp>
      <p:sp>
        <p:nvSpPr>
          <p:cNvPr name="Freeform 13" id="13"/>
          <p:cNvSpPr/>
          <p:nvPr/>
        </p:nvSpPr>
        <p:spPr>
          <a:xfrm flipH="false" flipV="false" rot="0">
            <a:off x="1700620" y="2034162"/>
            <a:ext cx="2926474" cy="2926474"/>
          </a:xfrm>
          <a:custGeom>
            <a:avLst/>
            <a:gdLst/>
            <a:ahLst/>
            <a:cxnLst/>
            <a:rect r="r" b="b" t="t" l="l"/>
            <a:pathLst>
              <a:path h="2926474" w="2926474">
                <a:moveTo>
                  <a:pt x="0" y="0"/>
                </a:moveTo>
                <a:lnTo>
                  <a:pt x="2926474" y="0"/>
                </a:lnTo>
                <a:lnTo>
                  <a:pt x="2926474" y="2926474"/>
                </a:lnTo>
                <a:lnTo>
                  <a:pt x="0" y="2926474"/>
                </a:lnTo>
                <a:lnTo>
                  <a:pt x="0" y="0"/>
                </a:lnTo>
                <a:close/>
              </a:path>
            </a:pathLst>
          </a:custGeom>
          <a:blipFill>
            <a:blip r:embed="rId5"/>
            <a:stretch>
              <a:fillRect l="0" t="0" r="0" b="0"/>
            </a:stretch>
          </a:blipFill>
        </p:spPr>
      </p:sp>
      <p:sp>
        <p:nvSpPr>
          <p:cNvPr name="Freeform 14" id="14"/>
          <p:cNvSpPr/>
          <p:nvPr/>
        </p:nvSpPr>
        <p:spPr>
          <a:xfrm flipH="false" flipV="false" rot="0">
            <a:off x="5646756" y="694122"/>
            <a:ext cx="3672940" cy="3920048"/>
          </a:xfrm>
          <a:custGeom>
            <a:avLst/>
            <a:gdLst/>
            <a:ahLst/>
            <a:cxnLst/>
            <a:rect r="r" b="b" t="t" l="l"/>
            <a:pathLst>
              <a:path h="3920048" w="3672940">
                <a:moveTo>
                  <a:pt x="0" y="0"/>
                </a:moveTo>
                <a:lnTo>
                  <a:pt x="3672940" y="0"/>
                </a:lnTo>
                <a:lnTo>
                  <a:pt x="3672940" y="3920048"/>
                </a:lnTo>
                <a:lnTo>
                  <a:pt x="0" y="3920048"/>
                </a:lnTo>
                <a:lnTo>
                  <a:pt x="0" y="0"/>
                </a:lnTo>
                <a:close/>
              </a:path>
            </a:pathLst>
          </a:custGeom>
          <a:blipFill>
            <a:blip r:embed="rId6"/>
            <a:stretch>
              <a:fillRect l="0" t="0" r="0" b="-25465"/>
            </a:stretch>
          </a:blipFill>
        </p:spPr>
      </p:sp>
      <p:sp>
        <p:nvSpPr>
          <p:cNvPr name="TextBox 15" id="15"/>
          <p:cNvSpPr txBox="true"/>
          <p:nvPr/>
        </p:nvSpPr>
        <p:spPr>
          <a:xfrm rot="0">
            <a:off x="10362382" y="1513917"/>
            <a:ext cx="6471109" cy="2419350"/>
          </a:xfrm>
          <a:prstGeom prst="rect">
            <a:avLst/>
          </a:prstGeom>
        </p:spPr>
        <p:txBody>
          <a:bodyPr anchor="t" rtlCol="false" tIns="0" lIns="0" bIns="0" rIns="0">
            <a:spAutoFit/>
          </a:bodyPr>
          <a:lstStyle/>
          <a:p>
            <a:pPr algn="ctr">
              <a:lnSpc>
                <a:spcPts val="9000"/>
              </a:lnSpc>
            </a:pPr>
            <a:r>
              <a:rPr lang="en-US" sz="6000">
                <a:solidFill>
                  <a:srgbClr val="000000"/>
                </a:solidFill>
                <a:latin typeface="Capriola"/>
              </a:rPr>
              <a:t>Examples from Le Cateau...</a:t>
            </a:r>
          </a:p>
        </p:txBody>
      </p:sp>
      <p:sp>
        <p:nvSpPr>
          <p:cNvPr name="TextBox 16" id="16"/>
          <p:cNvSpPr txBox="true"/>
          <p:nvPr/>
        </p:nvSpPr>
        <p:spPr>
          <a:xfrm rot="0">
            <a:off x="6680248" y="5351662"/>
            <a:ext cx="4926014" cy="3831432"/>
          </a:xfrm>
          <a:prstGeom prst="rect">
            <a:avLst/>
          </a:prstGeom>
        </p:spPr>
        <p:txBody>
          <a:bodyPr anchor="t" rtlCol="false" tIns="0" lIns="0" bIns="0" rIns="0">
            <a:spAutoFit/>
          </a:bodyPr>
          <a:lstStyle/>
          <a:p>
            <a:pPr algn="ctr">
              <a:lnSpc>
                <a:spcPts val="4968"/>
              </a:lnSpc>
            </a:pPr>
            <a:r>
              <a:rPr lang="en-US" sz="3311">
                <a:solidFill>
                  <a:srgbClr val="000000"/>
                </a:solidFill>
                <a:latin typeface="Capriola"/>
              </a:rPr>
              <a:t>Ensuring that the Service Pupil Premium strategy is in place and aims to support as many children as possible</a:t>
            </a:r>
          </a:p>
        </p:txBody>
      </p:sp>
      <p:sp>
        <p:nvSpPr>
          <p:cNvPr name="TextBox 17" id="17"/>
          <p:cNvSpPr txBox="true"/>
          <p:nvPr/>
        </p:nvSpPr>
        <p:spPr>
          <a:xfrm rot="0">
            <a:off x="1518774" y="5351662"/>
            <a:ext cx="4248089" cy="3486150"/>
          </a:xfrm>
          <a:prstGeom prst="rect">
            <a:avLst/>
          </a:prstGeom>
        </p:spPr>
        <p:txBody>
          <a:bodyPr anchor="t" rtlCol="false" tIns="0" lIns="0" bIns="0" rIns="0">
            <a:spAutoFit/>
          </a:bodyPr>
          <a:lstStyle/>
          <a:p>
            <a:pPr algn="ctr">
              <a:lnSpc>
                <a:spcPts val="4500"/>
              </a:lnSpc>
            </a:pPr>
            <a:r>
              <a:rPr lang="en-US" sz="3000">
                <a:solidFill>
                  <a:srgbClr val="000000"/>
                </a:solidFill>
                <a:latin typeface="Capriola"/>
              </a:rPr>
              <a:t>Family social events to create opportunites for networking and develop community links</a:t>
            </a:r>
          </a:p>
        </p:txBody>
      </p:sp>
      <p:sp>
        <p:nvSpPr>
          <p:cNvPr name="TextBox 18" id="18"/>
          <p:cNvSpPr txBox="true"/>
          <p:nvPr/>
        </p:nvSpPr>
        <p:spPr>
          <a:xfrm rot="0">
            <a:off x="12026307" y="5238553"/>
            <a:ext cx="5214747" cy="4057650"/>
          </a:xfrm>
          <a:prstGeom prst="rect">
            <a:avLst/>
          </a:prstGeom>
        </p:spPr>
        <p:txBody>
          <a:bodyPr anchor="t" rtlCol="false" tIns="0" lIns="0" bIns="0" rIns="0">
            <a:spAutoFit/>
          </a:bodyPr>
          <a:lstStyle/>
          <a:p>
            <a:pPr algn="ctr">
              <a:lnSpc>
                <a:spcPts val="4500"/>
              </a:lnSpc>
            </a:pPr>
            <a:r>
              <a:rPr lang="en-US" sz="3000">
                <a:solidFill>
                  <a:srgbClr val="000000"/>
                </a:solidFill>
                <a:latin typeface="Capriola"/>
              </a:rPr>
              <a:t>Emotional first-aid training has been provided so that staff can help children experiencing anxiety due to deployments and transition periods.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36574" y="848497"/>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sp>
        <p:nvSpPr>
          <p:cNvPr name="Freeform 3" id="3"/>
          <p:cNvSpPr/>
          <p:nvPr/>
        </p:nvSpPr>
        <p:spPr>
          <a:xfrm flipH="true" flipV="false" rot="0">
            <a:off x="-312987" y="6568630"/>
            <a:ext cx="6077368" cy="3966864"/>
          </a:xfrm>
          <a:custGeom>
            <a:avLst/>
            <a:gdLst/>
            <a:ahLst/>
            <a:cxnLst/>
            <a:rect r="r" b="b" t="t" l="l"/>
            <a:pathLst>
              <a:path h="3966864" w="6077368">
                <a:moveTo>
                  <a:pt x="6077368" y="0"/>
                </a:moveTo>
                <a:lnTo>
                  <a:pt x="0" y="0"/>
                </a:lnTo>
                <a:lnTo>
                  <a:pt x="0" y="3966864"/>
                </a:lnTo>
                <a:lnTo>
                  <a:pt x="6077368" y="3966864"/>
                </a:lnTo>
                <a:lnTo>
                  <a:pt x="6077368" y="0"/>
                </a:lnTo>
                <a:close/>
              </a:path>
            </a:pathLst>
          </a:custGeom>
          <a:blipFill>
            <a:blip r:embed="rId3"/>
            <a:stretch>
              <a:fillRect l="0" t="0" r="-51" b="0"/>
            </a:stretch>
          </a:blipFill>
        </p:spPr>
      </p:sp>
      <p:grpSp>
        <p:nvGrpSpPr>
          <p:cNvPr name="Group 4" id="4"/>
          <p:cNvGrpSpPr/>
          <p:nvPr/>
        </p:nvGrpSpPr>
        <p:grpSpPr>
          <a:xfrm rot="0">
            <a:off x="1027211" y="5271715"/>
            <a:ext cx="5240116" cy="3990109"/>
            <a:chOff x="0" y="0"/>
            <a:chExt cx="6986822" cy="5320145"/>
          </a:xfrm>
        </p:grpSpPr>
        <p:sp>
          <p:nvSpPr>
            <p:cNvPr name="Freeform 5" id="5"/>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FFB5B5"/>
            </a:solidFill>
          </p:spPr>
        </p:sp>
      </p:grpSp>
      <p:grpSp>
        <p:nvGrpSpPr>
          <p:cNvPr name="Group 6" id="6"/>
          <p:cNvGrpSpPr/>
          <p:nvPr/>
        </p:nvGrpSpPr>
        <p:grpSpPr>
          <a:xfrm rot="0">
            <a:off x="6528393" y="5271715"/>
            <a:ext cx="5240116" cy="3990109"/>
            <a:chOff x="0" y="0"/>
            <a:chExt cx="6986822" cy="5320145"/>
          </a:xfrm>
        </p:grpSpPr>
        <p:sp>
          <p:nvSpPr>
            <p:cNvPr name="Freeform 7" id="7"/>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CCD1CD"/>
            </a:solidFill>
          </p:spPr>
        </p:sp>
      </p:grpSp>
      <p:grpSp>
        <p:nvGrpSpPr>
          <p:cNvPr name="Group 8" id="8"/>
          <p:cNvGrpSpPr/>
          <p:nvPr/>
        </p:nvGrpSpPr>
        <p:grpSpPr>
          <a:xfrm rot="0">
            <a:off x="12028085" y="5271715"/>
            <a:ext cx="5240116" cy="3990109"/>
            <a:chOff x="0" y="0"/>
            <a:chExt cx="6986822" cy="5320145"/>
          </a:xfrm>
        </p:grpSpPr>
        <p:sp>
          <p:nvSpPr>
            <p:cNvPr name="Freeform 9" id="9"/>
            <p:cNvSpPr/>
            <p:nvPr/>
          </p:nvSpPr>
          <p:spPr>
            <a:xfrm flipH="false" flipV="false" rot="0">
              <a:off x="0" y="127"/>
              <a:ext cx="6986778" cy="5320030"/>
            </a:xfrm>
            <a:custGeom>
              <a:avLst/>
              <a:gdLst/>
              <a:ahLst/>
              <a:cxnLst/>
              <a:rect r="r" b="b" t="t" l="l"/>
              <a:pathLst>
                <a:path h="5320030" w="6986778">
                  <a:moveTo>
                    <a:pt x="5820791" y="5218811"/>
                  </a:moveTo>
                  <a:cubicBezTo>
                    <a:pt x="5820791" y="5218811"/>
                    <a:pt x="4463288" y="5320030"/>
                    <a:pt x="3644900" y="5315077"/>
                  </a:cubicBezTo>
                  <a:cubicBezTo>
                    <a:pt x="3083814" y="5311013"/>
                    <a:pt x="1963293" y="5296535"/>
                    <a:pt x="1963293" y="5296535"/>
                  </a:cubicBezTo>
                  <a:cubicBezTo>
                    <a:pt x="1509903" y="5280152"/>
                    <a:pt x="834136" y="5240655"/>
                    <a:pt x="524383"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3718306"/>
                  </a:cubicBezTo>
                  <a:cubicBezTo>
                    <a:pt x="6969887" y="4850003"/>
                    <a:pt x="6890385" y="5125974"/>
                    <a:pt x="5820918" y="5218938"/>
                  </a:cubicBezTo>
                  <a:close/>
                </a:path>
              </a:pathLst>
            </a:custGeom>
            <a:solidFill>
              <a:srgbClr val="A7E8CE"/>
            </a:solidFill>
          </p:spPr>
        </p:sp>
      </p:grpSp>
      <p:sp>
        <p:nvSpPr>
          <p:cNvPr name="Freeform 10" id="10"/>
          <p:cNvSpPr/>
          <p:nvPr/>
        </p:nvSpPr>
        <p:spPr>
          <a:xfrm flipH="false" flipV="false" rot="-10800000">
            <a:off x="-324421" y="-472884"/>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grpSp>
        <p:nvGrpSpPr>
          <p:cNvPr name="Group 11" id="11"/>
          <p:cNvGrpSpPr/>
          <p:nvPr/>
        </p:nvGrpSpPr>
        <p:grpSpPr>
          <a:xfrm rot="0">
            <a:off x="5236694" y="974051"/>
            <a:ext cx="4501968" cy="3990109"/>
            <a:chOff x="0" y="0"/>
            <a:chExt cx="6002624" cy="5320145"/>
          </a:xfrm>
        </p:grpSpPr>
        <p:sp>
          <p:nvSpPr>
            <p:cNvPr name="Freeform 12" id="12"/>
            <p:cNvSpPr/>
            <p:nvPr/>
          </p:nvSpPr>
          <p:spPr>
            <a:xfrm flipH="false" flipV="false" rot="0">
              <a:off x="0" y="127"/>
              <a:ext cx="6002528" cy="5320030"/>
            </a:xfrm>
            <a:custGeom>
              <a:avLst/>
              <a:gdLst/>
              <a:ahLst/>
              <a:cxnLst/>
              <a:rect r="r" b="b" t="t" l="l"/>
              <a:pathLst>
                <a:path h="5320030" w="6002528">
                  <a:moveTo>
                    <a:pt x="4836668" y="5218811"/>
                  </a:moveTo>
                  <a:cubicBezTo>
                    <a:pt x="4836668" y="5218811"/>
                    <a:pt x="3479165" y="5320030"/>
                    <a:pt x="2802128" y="5315077"/>
                  </a:cubicBezTo>
                  <a:cubicBezTo>
                    <a:pt x="2753106" y="5311013"/>
                    <a:pt x="1963420" y="5296535"/>
                    <a:pt x="1963420" y="5296535"/>
                  </a:cubicBezTo>
                  <a:cubicBezTo>
                    <a:pt x="1510030" y="5280152"/>
                    <a:pt x="834263" y="5240655"/>
                    <a:pt x="524510" y="5132578"/>
                  </a:cubicBezTo>
                  <a:cubicBezTo>
                    <a:pt x="8255" y="4952619"/>
                    <a:pt x="0" y="4630801"/>
                    <a:pt x="0" y="3718179"/>
                  </a:cubicBezTo>
                  <a:cubicBezTo>
                    <a:pt x="15875" y="912241"/>
                    <a:pt x="0" y="641731"/>
                    <a:pt x="144145" y="415798"/>
                  </a:cubicBezTo>
                  <a:cubicBezTo>
                    <a:pt x="403733" y="8763"/>
                    <a:pt x="964438" y="7493"/>
                    <a:pt x="1742059" y="7493"/>
                  </a:cubicBezTo>
                  <a:cubicBezTo>
                    <a:pt x="1742059" y="7493"/>
                    <a:pt x="2732405" y="29083"/>
                    <a:pt x="2783967" y="14224"/>
                  </a:cubicBezTo>
                  <a:cubicBezTo>
                    <a:pt x="3072511" y="0"/>
                    <a:pt x="4403725" y="12954"/>
                    <a:pt x="4403725" y="12954"/>
                  </a:cubicBezTo>
                  <a:cubicBezTo>
                    <a:pt x="5087747" y="26797"/>
                    <a:pt x="5344541" y="79248"/>
                    <a:pt x="5711825" y="306832"/>
                  </a:cubicBezTo>
                  <a:cubicBezTo>
                    <a:pt x="5992368" y="480695"/>
                    <a:pt x="6002528" y="884301"/>
                    <a:pt x="5985637" y="3718306"/>
                  </a:cubicBezTo>
                  <a:cubicBezTo>
                    <a:pt x="5985637" y="4850003"/>
                    <a:pt x="5906135" y="5125974"/>
                    <a:pt x="4836668" y="5218938"/>
                  </a:cubicBezTo>
                  <a:close/>
                </a:path>
              </a:pathLst>
            </a:custGeom>
            <a:solidFill>
              <a:srgbClr val="FFB5B5"/>
            </a:solidFill>
          </p:spPr>
        </p:sp>
      </p:grpSp>
      <p:sp>
        <p:nvSpPr>
          <p:cNvPr name="Freeform 13" id="13"/>
          <p:cNvSpPr/>
          <p:nvPr/>
        </p:nvSpPr>
        <p:spPr>
          <a:xfrm flipH="false" flipV="false" rot="0">
            <a:off x="5597469" y="1198381"/>
            <a:ext cx="3771515" cy="3543598"/>
          </a:xfrm>
          <a:custGeom>
            <a:avLst/>
            <a:gdLst/>
            <a:ahLst/>
            <a:cxnLst/>
            <a:rect r="r" b="b" t="t" l="l"/>
            <a:pathLst>
              <a:path h="3543598" w="3771515">
                <a:moveTo>
                  <a:pt x="0" y="0"/>
                </a:moveTo>
                <a:lnTo>
                  <a:pt x="3771515" y="0"/>
                </a:lnTo>
                <a:lnTo>
                  <a:pt x="3771515" y="3543598"/>
                </a:lnTo>
                <a:lnTo>
                  <a:pt x="0" y="3543598"/>
                </a:lnTo>
                <a:lnTo>
                  <a:pt x="0" y="0"/>
                </a:lnTo>
                <a:close/>
              </a:path>
            </a:pathLst>
          </a:custGeom>
          <a:blipFill>
            <a:blip r:embed="rId5"/>
            <a:stretch>
              <a:fillRect l="-49524" t="-29113" r="-12246" b="-100454"/>
            </a:stretch>
          </a:blipFill>
        </p:spPr>
      </p:sp>
      <p:sp>
        <p:nvSpPr>
          <p:cNvPr name="TextBox 14" id="14"/>
          <p:cNvSpPr txBox="true"/>
          <p:nvPr/>
        </p:nvSpPr>
        <p:spPr>
          <a:xfrm rot="0">
            <a:off x="10362382" y="1008031"/>
            <a:ext cx="6471109" cy="3562350"/>
          </a:xfrm>
          <a:prstGeom prst="rect">
            <a:avLst/>
          </a:prstGeom>
        </p:spPr>
        <p:txBody>
          <a:bodyPr anchor="t" rtlCol="false" tIns="0" lIns="0" bIns="0" rIns="0">
            <a:spAutoFit/>
          </a:bodyPr>
          <a:lstStyle/>
          <a:p>
            <a:pPr algn="ctr">
              <a:lnSpc>
                <a:spcPts val="9000"/>
              </a:lnSpc>
            </a:pPr>
            <a:r>
              <a:rPr lang="en-US" sz="6000">
                <a:solidFill>
                  <a:srgbClr val="000000"/>
                </a:solidFill>
                <a:latin typeface="Capriola"/>
              </a:rPr>
              <a:t>Further examples of support...</a:t>
            </a:r>
          </a:p>
        </p:txBody>
      </p:sp>
      <p:sp>
        <p:nvSpPr>
          <p:cNvPr name="TextBox 15" id="15"/>
          <p:cNvSpPr txBox="true"/>
          <p:nvPr/>
        </p:nvSpPr>
        <p:spPr>
          <a:xfrm rot="0">
            <a:off x="1597213" y="5439045"/>
            <a:ext cx="4167168" cy="3486150"/>
          </a:xfrm>
          <a:prstGeom prst="rect">
            <a:avLst/>
          </a:prstGeom>
        </p:spPr>
        <p:txBody>
          <a:bodyPr anchor="t" rtlCol="false" tIns="0" lIns="0" bIns="0" rIns="0">
            <a:spAutoFit/>
          </a:bodyPr>
          <a:lstStyle/>
          <a:p>
            <a:pPr algn="ctr">
              <a:lnSpc>
                <a:spcPts val="4500"/>
              </a:lnSpc>
            </a:pPr>
            <a:r>
              <a:rPr lang="en-US" sz="3000">
                <a:solidFill>
                  <a:srgbClr val="000000"/>
                </a:solidFill>
                <a:latin typeface="Capriola"/>
              </a:rPr>
              <a:t>Signposting parents to organisations who can offer support or advice such as CEAS, AFF, Scotty's Little Soldiers</a:t>
            </a:r>
          </a:p>
        </p:txBody>
      </p:sp>
      <p:sp>
        <p:nvSpPr>
          <p:cNvPr name="TextBox 16" id="16"/>
          <p:cNvSpPr txBox="true"/>
          <p:nvPr/>
        </p:nvSpPr>
        <p:spPr>
          <a:xfrm rot="0">
            <a:off x="6842632" y="5724795"/>
            <a:ext cx="4601248" cy="3200400"/>
          </a:xfrm>
          <a:prstGeom prst="rect">
            <a:avLst/>
          </a:prstGeom>
        </p:spPr>
        <p:txBody>
          <a:bodyPr anchor="t" rtlCol="false" tIns="0" lIns="0" bIns="0" rIns="0">
            <a:spAutoFit/>
          </a:bodyPr>
          <a:lstStyle/>
          <a:p>
            <a:pPr algn="ctr">
              <a:lnSpc>
                <a:spcPts val="4968"/>
              </a:lnSpc>
            </a:pPr>
            <a:r>
              <a:rPr lang="en-US" sz="3311">
                <a:solidFill>
                  <a:srgbClr val="000000"/>
                </a:solidFill>
                <a:latin typeface="Capriola"/>
              </a:rPr>
              <a:t>Creating opportunities  to raise awareness and advocate on behalf of Service children  </a:t>
            </a:r>
          </a:p>
        </p:txBody>
      </p:sp>
      <p:sp>
        <p:nvSpPr>
          <p:cNvPr name="TextBox 17" id="17"/>
          <p:cNvSpPr txBox="true"/>
          <p:nvPr/>
        </p:nvSpPr>
        <p:spPr>
          <a:xfrm rot="0">
            <a:off x="12521607" y="5439045"/>
            <a:ext cx="4167168" cy="3486150"/>
          </a:xfrm>
          <a:prstGeom prst="rect">
            <a:avLst/>
          </a:prstGeom>
        </p:spPr>
        <p:txBody>
          <a:bodyPr anchor="t" rtlCol="false" tIns="0" lIns="0" bIns="0" rIns="0">
            <a:spAutoFit/>
          </a:bodyPr>
          <a:lstStyle/>
          <a:p>
            <a:pPr algn="ctr">
              <a:lnSpc>
                <a:spcPts val="4500"/>
              </a:lnSpc>
            </a:pPr>
            <a:r>
              <a:rPr lang="en-US" sz="3000">
                <a:solidFill>
                  <a:srgbClr val="000000"/>
                </a:solidFill>
                <a:latin typeface="Capriola"/>
              </a:rPr>
              <a:t>Using technology effectively to support military families such as Seesaw, social media, websites and TEAMS.</a:t>
            </a:r>
          </a:p>
        </p:txBody>
      </p:sp>
      <p:sp>
        <p:nvSpPr>
          <p:cNvPr name="Freeform 18" id="18"/>
          <p:cNvSpPr/>
          <p:nvPr/>
        </p:nvSpPr>
        <p:spPr>
          <a:xfrm flipH="false" flipV="false" rot="0">
            <a:off x="1630486" y="2500773"/>
            <a:ext cx="2615607" cy="2563295"/>
          </a:xfrm>
          <a:custGeom>
            <a:avLst/>
            <a:gdLst/>
            <a:ahLst/>
            <a:cxnLst/>
            <a:rect r="r" b="b" t="t" l="l"/>
            <a:pathLst>
              <a:path h="2563295" w="2615607">
                <a:moveTo>
                  <a:pt x="0" y="0"/>
                </a:moveTo>
                <a:lnTo>
                  <a:pt x="2615607" y="0"/>
                </a:lnTo>
                <a:lnTo>
                  <a:pt x="2615607" y="2563295"/>
                </a:lnTo>
                <a:lnTo>
                  <a:pt x="0" y="2563295"/>
                </a:lnTo>
                <a:lnTo>
                  <a:pt x="0" y="0"/>
                </a:lnTo>
                <a:close/>
              </a:path>
            </a:pathLst>
          </a:custGeom>
          <a:blipFill>
            <a:blip r:embed="rId6"/>
            <a:stretch>
              <a:fillRect l="0" t="0" r="0" b="-2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4133851"/>
            <a:ext cx="9100768" cy="158114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Let's celebrate...</a:t>
            </a:r>
          </a:p>
        </p:txBody>
      </p:sp>
      <p:sp>
        <p:nvSpPr>
          <p:cNvPr name="Freeform 8" id="8"/>
          <p:cNvSpPr/>
          <p:nvPr/>
        </p:nvSpPr>
        <p:spPr>
          <a:xfrm flipH="false" flipV="false" rot="0">
            <a:off x="681557" y="7477448"/>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false" flipV="false" rot="0">
            <a:off x="15072339" y="718270"/>
            <a:ext cx="4373922" cy="2027909"/>
          </a:xfrm>
          <a:custGeom>
            <a:avLst/>
            <a:gdLst/>
            <a:ahLst/>
            <a:cxnLst/>
            <a:rect r="r" b="b" t="t" l="l"/>
            <a:pathLst>
              <a:path h="2027909" w="4373922">
                <a:moveTo>
                  <a:pt x="0" y="0"/>
                </a:moveTo>
                <a:lnTo>
                  <a:pt x="4373922" y="0"/>
                </a:lnTo>
                <a:lnTo>
                  <a:pt x="4373922" y="2027909"/>
                </a:lnTo>
                <a:lnTo>
                  <a:pt x="0" y="2027909"/>
                </a:lnTo>
                <a:lnTo>
                  <a:pt x="0" y="0"/>
                </a:lnTo>
                <a:close/>
              </a:path>
            </a:pathLst>
          </a:custGeom>
          <a:blipFill>
            <a:blip r:embed="rId7"/>
            <a:stretch>
              <a:fillRect l="0" t="0" r="0" b="-109"/>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393905">
            <a:off x="13867423" y="7947312"/>
            <a:ext cx="6077368" cy="3966864"/>
          </a:xfrm>
          <a:custGeom>
            <a:avLst/>
            <a:gdLst/>
            <a:ahLst/>
            <a:cxnLst/>
            <a:rect r="r" b="b" t="t" l="l"/>
            <a:pathLst>
              <a:path h="3966864" w="6077368">
                <a:moveTo>
                  <a:pt x="6077368" y="0"/>
                </a:moveTo>
                <a:lnTo>
                  <a:pt x="0" y="0"/>
                </a:lnTo>
                <a:lnTo>
                  <a:pt x="0" y="3966864"/>
                </a:lnTo>
                <a:lnTo>
                  <a:pt x="6077368" y="3966864"/>
                </a:lnTo>
                <a:lnTo>
                  <a:pt x="6077368" y="0"/>
                </a:lnTo>
                <a:close/>
              </a:path>
            </a:pathLst>
          </a:custGeom>
          <a:blipFill>
            <a:blip r:embed="rId2"/>
            <a:stretch>
              <a:fillRect l="0" t="0" r="-51" b="0"/>
            </a:stretch>
          </a:blipFill>
        </p:spPr>
      </p:sp>
      <p:sp>
        <p:nvSpPr>
          <p:cNvPr name="Freeform 3" id="3"/>
          <p:cNvSpPr/>
          <p:nvPr/>
        </p:nvSpPr>
        <p:spPr>
          <a:xfrm flipH="false" flipV="false" rot="-10800000">
            <a:off x="-1095282" y="-651268"/>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3"/>
            <a:stretch>
              <a:fillRect l="0" t="0" r="-51" b="0"/>
            </a:stretch>
          </a:blipFill>
        </p:spPr>
      </p:sp>
      <p:sp>
        <p:nvSpPr>
          <p:cNvPr name="Freeform 4" id="4"/>
          <p:cNvSpPr/>
          <p:nvPr/>
        </p:nvSpPr>
        <p:spPr>
          <a:xfrm flipH="false" flipV="false" rot="0">
            <a:off x="-742668" y="8585856"/>
            <a:ext cx="2900738" cy="1344888"/>
          </a:xfrm>
          <a:custGeom>
            <a:avLst/>
            <a:gdLst/>
            <a:ahLst/>
            <a:cxnLst/>
            <a:rect r="r" b="b" t="t" l="l"/>
            <a:pathLst>
              <a:path h="1344888" w="2900738">
                <a:moveTo>
                  <a:pt x="0" y="0"/>
                </a:moveTo>
                <a:lnTo>
                  <a:pt x="2900738" y="0"/>
                </a:lnTo>
                <a:lnTo>
                  <a:pt x="2900738" y="1344888"/>
                </a:lnTo>
                <a:lnTo>
                  <a:pt x="0" y="1344888"/>
                </a:lnTo>
                <a:lnTo>
                  <a:pt x="0" y="0"/>
                </a:lnTo>
                <a:close/>
              </a:path>
            </a:pathLst>
          </a:custGeom>
          <a:blipFill>
            <a:blip r:embed="rId4"/>
            <a:stretch>
              <a:fillRect l="0" t="0" r="0" b="-109"/>
            </a:stretch>
          </a:blipFill>
        </p:spPr>
      </p:sp>
      <p:sp>
        <p:nvSpPr>
          <p:cNvPr name="Freeform 5" id="5"/>
          <p:cNvSpPr/>
          <p:nvPr/>
        </p:nvSpPr>
        <p:spPr>
          <a:xfrm flipH="false" flipV="false" rot="0">
            <a:off x="16604397" y="-251207"/>
            <a:ext cx="2770951" cy="2564389"/>
          </a:xfrm>
          <a:custGeom>
            <a:avLst/>
            <a:gdLst/>
            <a:ahLst/>
            <a:cxnLst/>
            <a:rect r="r" b="b" t="t" l="l"/>
            <a:pathLst>
              <a:path h="2564389" w="2770951">
                <a:moveTo>
                  <a:pt x="0" y="0"/>
                </a:moveTo>
                <a:lnTo>
                  <a:pt x="2770951" y="0"/>
                </a:lnTo>
                <a:lnTo>
                  <a:pt x="2770951" y="2564389"/>
                </a:lnTo>
                <a:lnTo>
                  <a:pt x="0" y="2564389"/>
                </a:lnTo>
                <a:lnTo>
                  <a:pt x="0" y="0"/>
                </a:lnTo>
                <a:close/>
              </a:path>
            </a:pathLst>
          </a:custGeom>
          <a:blipFill>
            <a:blip r:embed="rId5"/>
            <a:stretch>
              <a:fillRect l="0" t="0" r="0" b="-58"/>
            </a:stretch>
          </a:blipFill>
        </p:spPr>
      </p:sp>
      <p:sp>
        <p:nvSpPr>
          <p:cNvPr name="Freeform 6" id="6"/>
          <p:cNvSpPr/>
          <p:nvPr/>
        </p:nvSpPr>
        <p:spPr>
          <a:xfrm flipH="false" flipV="false" rot="-469220">
            <a:off x="661635" y="660817"/>
            <a:ext cx="4691548" cy="4851332"/>
          </a:xfrm>
          <a:custGeom>
            <a:avLst/>
            <a:gdLst/>
            <a:ahLst/>
            <a:cxnLst/>
            <a:rect r="r" b="b" t="t" l="l"/>
            <a:pathLst>
              <a:path h="4851332" w="4691548">
                <a:moveTo>
                  <a:pt x="0" y="0"/>
                </a:moveTo>
                <a:lnTo>
                  <a:pt x="4691548" y="0"/>
                </a:lnTo>
                <a:lnTo>
                  <a:pt x="4691548" y="4851332"/>
                </a:lnTo>
                <a:lnTo>
                  <a:pt x="0" y="4851332"/>
                </a:lnTo>
                <a:lnTo>
                  <a:pt x="0" y="0"/>
                </a:lnTo>
                <a:close/>
              </a:path>
            </a:pathLst>
          </a:custGeom>
          <a:blipFill>
            <a:blip r:embed="rId6"/>
            <a:stretch>
              <a:fillRect l="0" t="0" r="-21453" b="0"/>
            </a:stretch>
          </a:blipFill>
        </p:spPr>
      </p:sp>
      <p:sp>
        <p:nvSpPr>
          <p:cNvPr name="Freeform 7" id="7"/>
          <p:cNvSpPr/>
          <p:nvPr/>
        </p:nvSpPr>
        <p:spPr>
          <a:xfrm flipH="false" flipV="false" rot="-674856">
            <a:off x="12967967" y="3834409"/>
            <a:ext cx="5285522" cy="3948726"/>
          </a:xfrm>
          <a:custGeom>
            <a:avLst/>
            <a:gdLst/>
            <a:ahLst/>
            <a:cxnLst/>
            <a:rect r="r" b="b" t="t" l="l"/>
            <a:pathLst>
              <a:path h="3948726" w="5285522">
                <a:moveTo>
                  <a:pt x="0" y="0"/>
                </a:moveTo>
                <a:lnTo>
                  <a:pt x="5285522" y="0"/>
                </a:lnTo>
                <a:lnTo>
                  <a:pt x="5285522" y="3948726"/>
                </a:lnTo>
                <a:lnTo>
                  <a:pt x="0" y="3948726"/>
                </a:lnTo>
                <a:lnTo>
                  <a:pt x="0" y="0"/>
                </a:lnTo>
                <a:close/>
              </a:path>
            </a:pathLst>
          </a:custGeom>
          <a:blipFill>
            <a:blip r:embed="rId7"/>
            <a:stretch>
              <a:fillRect l="0" t="0" r="0" b="-35"/>
            </a:stretch>
          </a:blipFill>
        </p:spPr>
      </p:sp>
      <p:sp>
        <p:nvSpPr>
          <p:cNvPr name="Freeform 8" id="8"/>
          <p:cNvSpPr/>
          <p:nvPr/>
        </p:nvSpPr>
        <p:spPr>
          <a:xfrm flipH="false" flipV="false" rot="232317">
            <a:off x="280668" y="5384039"/>
            <a:ext cx="4701418" cy="3201817"/>
          </a:xfrm>
          <a:custGeom>
            <a:avLst/>
            <a:gdLst/>
            <a:ahLst/>
            <a:cxnLst/>
            <a:rect r="r" b="b" t="t" l="l"/>
            <a:pathLst>
              <a:path h="3201817" w="4701418">
                <a:moveTo>
                  <a:pt x="0" y="0"/>
                </a:moveTo>
                <a:lnTo>
                  <a:pt x="4701418" y="0"/>
                </a:lnTo>
                <a:lnTo>
                  <a:pt x="4701418" y="3201817"/>
                </a:lnTo>
                <a:lnTo>
                  <a:pt x="0" y="3201817"/>
                </a:lnTo>
                <a:lnTo>
                  <a:pt x="0" y="0"/>
                </a:lnTo>
                <a:close/>
              </a:path>
            </a:pathLst>
          </a:custGeom>
          <a:blipFill>
            <a:blip r:embed="rId8"/>
            <a:stretch>
              <a:fillRect l="0" t="0" r="-13542" b="-25040"/>
            </a:stretch>
          </a:blipFill>
        </p:spPr>
      </p:sp>
      <p:sp>
        <p:nvSpPr>
          <p:cNvPr name="Freeform 9" id="9"/>
          <p:cNvSpPr/>
          <p:nvPr/>
        </p:nvSpPr>
        <p:spPr>
          <a:xfrm flipH="false" flipV="false" rot="0">
            <a:off x="4311426" y="6583070"/>
            <a:ext cx="4005572" cy="4005572"/>
          </a:xfrm>
          <a:custGeom>
            <a:avLst/>
            <a:gdLst/>
            <a:ahLst/>
            <a:cxnLst/>
            <a:rect r="r" b="b" t="t" l="l"/>
            <a:pathLst>
              <a:path h="4005572" w="4005572">
                <a:moveTo>
                  <a:pt x="0" y="0"/>
                </a:moveTo>
                <a:lnTo>
                  <a:pt x="4005572" y="0"/>
                </a:lnTo>
                <a:lnTo>
                  <a:pt x="4005572" y="4005572"/>
                </a:lnTo>
                <a:lnTo>
                  <a:pt x="0" y="4005572"/>
                </a:lnTo>
                <a:lnTo>
                  <a:pt x="0" y="0"/>
                </a:lnTo>
                <a:close/>
              </a:path>
            </a:pathLst>
          </a:custGeom>
          <a:blipFill>
            <a:blip r:embed="rId9"/>
            <a:stretch>
              <a:fillRect l="0" t="0" r="0" b="0"/>
            </a:stretch>
          </a:blipFill>
        </p:spPr>
      </p:sp>
      <p:sp>
        <p:nvSpPr>
          <p:cNvPr name="Freeform 10" id="10"/>
          <p:cNvSpPr/>
          <p:nvPr/>
        </p:nvSpPr>
        <p:spPr>
          <a:xfrm flipH="false" flipV="false" rot="0">
            <a:off x="5084825" y="364193"/>
            <a:ext cx="3482579" cy="3491264"/>
          </a:xfrm>
          <a:custGeom>
            <a:avLst/>
            <a:gdLst/>
            <a:ahLst/>
            <a:cxnLst/>
            <a:rect r="r" b="b" t="t" l="l"/>
            <a:pathLst>
              <a:path h="3491264" w="3482579">
                <a:moveTo>
                  <a:pt x="0" y="0"/>
                </a:moveTo>
                <a:lnTo>
                  <a:pt x="3482579" y="0"/>
                </a:lnTo>
                <a:lnTo>
                  <a:pt x="3482579" y="3491264"/>
                </a:lnTo>
                <a:lnTo>
                  <a:pt x="0" y="3491264"/>
                </a:lnTo>
                <a:lnTo>
                  <a:pt x="0" y="0"/>
                </a:lnTo>
                <a:close/>
              </a:path>
            </a:pathLst>
          </a:custGeom>
          <a:blipFill>
            <a:blip r:embed="rId10"/>
            <a:stretch>
              <a:fillRect l="0" t="0" r="-41" b="0"/>
            </a:stretch>
          </a:blipFill>
        </p:spPr>
      </p:sp>
      <p:sp>
        <p:nvSpPr>
          <p:cNvPr name="Freeform 11" id="11"/>
          <p:cNvSpPr/>
          <p:nvPr/>
        </p:nvSpPr>
        <p:spPr>
          <a:xfrm flipH="false" flipV="false" rot="321658">
            <a:off x="8753260" y="6475348"/>
            <a:ext cx="5431442" cy="3570670"/>
          </a:xfrm>
          <a:custGeom>
            <a:avLst/>
            <a:gdLst/>
            <a:ahLst/>
            <a:cxnLst/>
            <a:rect r="r" b="b" t="t" l="l"/>
            <a:pathLst>
              <a:path h="3570670" w="5431442">
                <a:moveTo>
                  <a:pt x="0" y="0"/>
                </a:moveTo>
                <a:lnTo>
                  <a:pt x="5431442" y="0"/>
                </a:lnTo>
                <a:lnTo>
                  <a:pt x="5431442" y="3570670"/>
                </a:lnTo>
                <a:lnTo>
                  <a:pt x="0" y="3570670"/>
                </a:lnTo>
                <a:lnTo>
                  <a:pt x="0" y="0"/>
                </a:lnTo>
                <a:close/>
              </a:path>
            </a:pathLst>
          </a:custGeom>
          <a:blipFill>
            <a:blip r:embed="rId11"/>
            <a:stretch>
              <a:fillRect l="0" t="0" r="0" b="0"/>
            </a:stretch>
          </a:blipFill>
        </p:spPr>
      </p:sp>
      <p:sp>
        <p:nvSpPr>
          <p:cNvPr name="Freeform 12" id="12"/>
          <p:cNvSpPr/>
          <p:nvPr/>
        </p:nvSpPr>
        <p:spPr>
          <a:xfrm flipH="false" flipV="false" rot="0">
            <a:off x="4982086" y="3855458"/>
            <a:ext cx="4876205" cy="2952813"/>
          </a:xfrm>
          <a:custGeom>
            <a:avLst/>
            <a:gdLst/>
            <a:ahLst/>
            <a:cxnLst/>
            <a:rect r="r" b="b" t="t" l="l"/>
            <a:pathLst>
              <a:path h="2952813" w="4876205">
                <a:moveTo>
                  <a:pt x="0" y="0"/>
                </a:moveTo>
                <a:lnTo>
                  <a:pt x="4876205" y="0"/>
                </a:lnTo>
                <a:lnTo>
                  <a:pt x="4876205" y="2952813"/>
                </a:lnTo>
                <a:lnTo>
                  <a:pt x="0" y="2952813"/>
                </a:lnTo>
                <a:lnTo>
                  <a:pt x="0" y="0"/>
                </a:lnTo>
                <a:close/>
              </a:path>
            </a:pathLst>
          </a:custGeom>
          <a:blipFill>
            <a:blip r:embed="rId12"/>
            <a:stretch>
              <a:fillRect l="0" t="0" r="0" b="-152"/>
            </a:stretch>
          </a:blipFill>
        </p:spPr>
      </p:sp>
      <p:sp>
        <p:nvSpPr>
          <p:cNvPr name="Freeform 13" id="13"/>
          <p:cNvSpPr/>
          <p:nvPr/>
        </p:nvSpPr>
        <p:spPr>
          <a:xfrm flipH="false" flipV="false" rot="0">
            <a:off x="14130348" y="629445"/>
            <a:ext cx="2960761" cy="2960761"/>
          </a:xfrm>
          <a:custGeom>
            <a:avLst/>
            <a:gdLst/>
            <a:ahLst/>
            <a:cxnLst/>
            <a:rect r="r" b="b" t="t" l="l"/>
            <a:pathLst>
              <a:path h="2960761" w="2960761">
                <a:moveTo>
                  <a:pt x="0" y="0"/>
                </a:moveTo>
                <a:lnTo>
                  <a:pt x="2960761" y="0"/>
                </a:lnTo>
                <a:lnTo>
                  <a:pt x="2960761" y="2960761"/>
                </a:lnTo>
                <a:lnTo>
                  <a:pt x="0" y="2960761"/>
                </a:lnTo>
                <a:lnTo>
                  <a:pt x="0" y="0"/>
                </a:lnTo>
                <a:close/>
              </a:path>
            </a:pathLst>
          </a:custGeom>
          <a:blipFill>
            <a:blip r:embed="rId13"/>
            <a:stretch>
              <a:fillRect l="0" t="0" r="0" b="0"/>
            </a:stretch>
          </a:blipFill>
        </p:spPr>
      </p:sp>
      <p:sp>
        <p:nvSpPr>
          <p:cNvPr name="Freeform 14" id="14"/>
          <p:cNvSpPr/>
          <p:nvPr/>
        </p:nvSpPr>
        <p:spPr>
          <a:xfrm flipH="false" flipV="false" rot="0">
            <a:off x="14130348" y="6627410"/>
            <a:ext cx="3961232" cy="3961232"/>
          </a:xfrm>
          <a:custGeom>
            <a:avLst/>
            <a:gdLst/>
            <a:ahLst/>
            <a:cxnLst/>
            <a:rect r="r" b="b" t="t" l="l"/>
            <a:pathLst>
              <a:path h="3961232" w="3961232">
                <a:moveTo>
                  <a:pt x="0" y="0"/>
                </a:moveTo>
                <a:lnTo>
                  <a:pt x="3961232" y="0"/>
                </a:lnTo>
                <a:lnTo>
                  <a:pt x="3961232" y="3961232"/>
                </a:lnTo>
                <a:lnTo>
                  <a:pt x="0" y="3961232"/>
                </a:lnTo>
                <a:lnTo>
                  <a:pt x="0" y="0"/>
                </a:lnTo>
                <a:close/>
              </a:path>
            </a:pathLst>
          </a:custGeom>
          <a:blipFill>
            <a:blip r:embed="rId14"/>
            <a:stretch>
              <a:fillRect l="0" t="0" r="0" b="0"/>
            </a:stretch>
          </a:blipFill>
        </p:spPr>
      </p:sp>
      <p:sp>
        <p:nvSpPr>
          <p:cNvPr name="Freeform 15" id="15"/>
          <p:cNvSpPr/>
          <p:nvPr/>
        </p:nvSpPr>
        <p:spPr>
          <a:xfrm flipH="false" flipV="false" rot="568561">
            <a:off x="8595660" y="411524"/>
            <a:ext cx="5316330" cy="3825855"/>
          </a:xfrm>
          <a:custGeom>
            <a:avLst/>
            <a:gdLst/>
            <a:ahLst/>
            <a:cxnLst/>
            <a:rect r="r" b="b" t="t" l="l"/>
            <a:pathLst>
              <a:path h="3825855" w="5316330">
                <a:moveTo>
                  <a:pt x="0" y="0"/>
                </a:moveTo>
                <a:lnTo>
                  <a:pt x="5316330" y="0"/>
                </a:lnTo>
                <a:lnTo>
                  <a:pt x="5316330" y="3825855"/>
                </a:lnTo>
                <a:lnTo>
                  <a:pt x="0" y="3825855"/>
                </a:lnTo>
                <a:lnTo>
                  <a:pt x="0" y="0"/>
                </a:lnTo>
                <a:close/>
              </a:path>
            </a:pathLst>
          </a:custGeom>
          <a:blipFill>
            <a:blip r:embed="rId15"/>
            <a:stretch>
              <a:fillRect l="0" t="0" r="0" b="-14511"/>
            </a:stretch>
          </a:blipFill>
        </p:spPr>
      </p:sp>
      <p:sp>
        <p:nvSpPr>
          <p:cNvPr name="Freeform 16" id="16"/>
          <p:cNvSpPr/>
          <p:nvPr/>
        </p:nvSpPr>
        <p:spPr>
          <a:xfrm flipH="false" flipV="false" rot="0">
            <a:off x="3007409" y="8740938"/>
            <a:ext cx="1496070" cy="1466148"/>
          </a:xfrm>
          <a:custGeom>
            <a:avLst/>
            <a:gdLst/>
            <a:ahLst/>
            <a:cxnLst/>
            <a:rect r="r" b="b" t="t" l="l"/>
            <a:pathLst>
              <a:path h="1466148" w="1496070">
                <a:moveTo>
                  <a:pt x="0" y="0"/>
                </a:moveTo>
                <a:lnTo>
                  <a:pt x="1496070" y="0"/>
                </a:lnTo>
                <a:lnTo>
                  <a:pt x="1496070" y="1466148"/>
                </a:lnTo>
                <a:lnTo>
                  <a:pt x="0" y="1466148"/>
                </a:lnTo>
                <a:lnTo>
                  <a:pt x="0" y="0"/>
                </a:lnTo>
                <a:close/>
              </a:path>
            </a:pathLst>
          </a:custGeom>
          <a:blipFill>
            <a:blip r:embed="rId16"/>
            <a:stretch>
              <a:fillRect l="0" t="0" r="0" b="-2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503788">
            <a:off x="-1583181" y="7783623"/>
            <a:ext cx="5223762" cy="5420885"/>
          </a:xfrm>
          <a:custGeom>
            <a:avLst/>
            <a:gdLst/>
            <a:ahLst/>
            <a:cxnLst/>
            <a:rect r="r" b="b" t="t" l="l"/>
            <a:pathLst>
              <a:path h="5420885" w="5223762">
                <a:moveTo>
                  <a:pt x="0" y="0"/>
                </a:moveTo>
                <a:lnTo>
                  <a:pt x="5223762" y="0"/>
                </a:lnTo>
                <a:lnTo>
                  <a:pt x="5223762" y="5420885"/>
                </a:lnTo>
                <a:lnTo>
                  <a:pt x="0" y="5420885"/>
                </a:lnTo>
                <a:lnTo>
                  <a:pt x="0" y="0"/>
                </a:lnTo>
                <a:close/>
              </a:path>
            </a:pathLst>
          </a:custGeom>
          <a:blipFill>
            <a:blip r:embed="rId2"/>
            <a:stretch>
              <a:fillRect l="0" t="0" r="0" b="-13"/>
            </a:stretch>
          </a:blipFill>
        </p:spPr>
      </p:sp>
      <p:grpSp>
        <p:nvGrpSpPr>
          <p:cNvPr name="Group 3" id="3"/>
          <p:cNvGrpSpPr/>
          <p:nvPr/>
        </p:nvGrpSpPr>
        <p:grpSpPr>
          <a:xfrm rot="0">
            <a:off x="1622183" y="1023284"/>
            <a:ext cx="7525096" cy="8238380"/>
            <a:chOff x="0" y="0"/>
            <a:chExt cx="10033462" cy="10984507"/>
          </a:xfrm>
        </p:grpSpPr>
        <p:sp>
          <p:nvSpPr>
            <p:cNvPr name="Freeform 4" id="4"/>
            <p:cNvSpPr/>
            <p:nvPr/>
          </p:nvSpPr>
          <p:spPr>
            <a:xfrm flipH="false" flipV="false" rot="0">
              <a:off x="0" y="0"/>
              <a:ext cx="10033381" cy="10984611"/>
            </a:xfrm>
            <a:custGeom>
              <a:avLst/>
              <a:gdLst/>
              <a:ahLst/>
              <a:cxnLst/>
              <a:rect r="r" b="b" t="t" l="l"/>
              <a:pathLst>
                <a:path h="10984611" w="10033381">
                  <a:moveTo>
                    <a:pt x="8920353" y="10887964"/>
                  </a:moveTo>
                  <a:cubicBezTo>
                    <a:pt x="8920353" y="10887964"/>
                    <a:pt x="7624445" y="10984611"/>
                    <a:pt x="6360541" y="10979912"/>
                  </a:cubicBezTo>
                  <a:cubicBezTo>
                    <a:pt x="4075049" y="10976102"/>
                    <a:pt x="1874266" y="10962259"/>
                    <a:pt x="1874266" y="10962259"/>
                  </a:cubicBezTo>
                  <a:cubicBezTo>
                    <a:pt x="1441450" y="10946638"/>
                    <a:pt x="796290" y="10908919"/>
                    <a:pt x="500634" y="10805795"/>
                  </a:cubicBezTo>
                  <a:cubicBezTo>
                    <a:pt x="7874" y="10633837"/>
                    <a:pt x="0" y="10326497"/>
                    <a:pt x="0" y="8412226"/>
                  </a:cubicBezTo>
                  <a:lnTo>
                    <a:pt x="0" y="8412099"/>
                  </a:lnTo>
                  <a:cubicBezTo>
                    <a:pt x="15113" y="870966"/>
                    <a:pt x="0" y="612775"/>
                    <a:pt x="137541" y="397002"/>
                  </a:cubicBezTo>
                  <a:cubicBezTo>
                    <a:pt x="385445" y="8382"/>
                    <a:pt x="920623" y="7239"/>
                    <a:pt x="1662938" y="7239"/>
                  </a:cubicBezTo>
                  <a:cubicBezTo>
                    <a:pt x="1662938" y="7239"/>
                    <a:pt x="3115945" y="27813"/>
                    <a:pt x="5517769" y="13589"/>
                  </a:cubicBezTo>
                  <a:cubicBezTo>
                    <a:pt x="7236333" y="0"/>
                    <a:pt x="8507095" y="12319"/>
                    <a:pt x="8507095" y="12319"/>
                  </a:cubicBezTo>
                  <a:cubicBezTo>
                    <a:pt x="9160128" y="25527"/>
                    <a:pt x="9405239" y="75565"/>
                    <a:pt x="9755886" y="292862"/>
                  </a:cubicBezTo>
                  <a:cubicBezTo>
                    <a:pt x="10023601" y="458851"/>
                    <a:pt x="10033381" y="844169"/>
                    <a:pt x="10017251" y="8412099"/>
                  </a:cubicBezTo>
                  <a:lnTo>
                    <a:pt x="10017251" y="8412226"/>
                  </a:lnTo>
                  <a:cubicBezTo>
                    <a:pt x="10017251" y="10535666"/>
                    <a:pt x="9941433" y="10799064"/>
                    <a:pt x="8920352" y="10887837"/>
                  </a:cubicBezTo>
                  <a:close/>
                </a:path>
              </a:pathLst>
            </a:custGeom>
            <a:solidFill>
              <a:srgbClr val="E10603"/>
            </a:solidFill>
          </p:spPr>
        </p:sp>
      </p:grpSp>
      <p:grpSp>
        <p:nvGrpSpPr>
          <p:cNvPr name="Group 5" id="5"/>
          <p:cNvGrpSpPr/>
          <p:nvPr/>
        </p:nvGrpSpPr>
        <p:grpSpPr>
          <a:xfrm rot="0">
            <a:off x="2051000" y="3450043"/>
            <a:ext cx="6612780" cy="5182835"/>
            <a:chOff x="0" y="0"/>
            <a:chExt cx="8817041" cy="6910446"/>
          </a:xfrm>
        </p:grpSpPr>
        <p:sp>
          <p:nvSpPr>
            <p:cNvPr name="Freeform 6" id="6"/>
            <p:cNvSpPr/>
            <p:nvPr/>
          </p:nvSpPr>
          <p:spPr>
            <a:xfrm flipH="false" flipV="false" rot="0">
              <a:off x="0" y="0"/>
              <a:ext cx="8816975" cy="6910451"/>
            </a:xfrm>
            <a:custGeom>
              <a:avLst/>
              <a:gdLst/>
              <a:ahLst/>
              <a:cxnLst/>
              <a:rect r="r" b="b" t="t" l="l"/>
              <a:pathLst>
                <a:path h="6910451" w="8816975">
                  <a:moveTo>
                    <a:pt x="7793736" y="6821678"/>
                  </a:moveTo>
                  <a:cubicBezTo>
                    <a:pt x="7793736" y="6821678"/>
                    <a:pt x="6602349" y="6910451"/>
                    <a:pt x="5498719" y="6906260"/>
                  </a:cubicBezTo>
                  <a:cubicBezTo>
                    <a:pt x="3609467" y="6902704"/>
                    <a:pt x="1723136" y="6890004"/>
                    <a:pt x="1723136" y="6890004"/>
                  </a:cubicBezTo>
                  <a:cubicBezTo>
                    <a:pt x="1325118" y="6875653"/>
                    <a:pt x="732155" y="6840982"/>
                    <a:pt x="460248" y="6746113"/>
                  </a:cubicBezTo>
                  <a:cubicBezTo>
                    <a:pt x="7239" y="6587998"/>
                    <a:pt x="0" y="6305550"/>
                    <a:pt x="0" y="5108702"/>
                  </a:cubicBezTo>
                  <a:cubicBezTo>
                    <a:pt x="13970" y="800735"/>
                    <a:pt x="0" y="563372"/>
                    <a:pt x="126492" y="364998"/>
                  </a:cubicBezTo>
                  <a:cubicBezTo>
                    <a:pt x="354330" y="7747"/>
                    <a:pt x="846455" y="6604"/>
                    <a:pt x="1528826" y="6604"/>
                  </a:cubicBezTo>
                  <a:cubicBezTo>
                    <a:pt x="1528826" y="6604"/>
                    <a:pt x="2816733" y="25527"/>
                    <a:pt x="4801997" y="12446"/>
                  </a:cubicBezTo>
                  <a:cubicBezTo>
                    <a:pt x="6245479" y="0"/>
                    <a:pt x="7413752" y="11430"/>
                    <a:pt x="7413752" y="11430"/>
                  </a:cubicBezTo>
                  <a:cubicBezTo>
                    <a:pt x="8014081" y="23622"/>
                    <a:pt x="8239506" y="69596"/>
                    <a:pt x="8561832" y="269367"/>
                  </a:cubicBezTo>
                  <a:cubicBezTo>
                    <a:pt x="8807958" y="422021"/>
                    <a:pt x="8816975" y="776224"/>
                    <a:pt x="8802116" y="5108702"/>
                  </a:cubicBezTo>
                  <a:cubicBezTo>
                    <a:pt x="8802116" y="6497828"/>
                    <a:pt x="8732393" y="6740017"/>
                    <a:pt x="7793736" y="6821551"/>
                  </a:cubicBezTo>
                  <a:close/>
                </a:path>
              </a:pathLst>
            </a:custGeom>
            <a:solidFill>
              <a:srgbClr val="FFFFFF"/>
            </a:solidFill>
          </p:spPr>
        </p:sp>
      </p:grpSp>
      <p:sp>
        <p:nvSpPr>
          <p:cNvPr name="Freeform 7" id="7"/>
          <p:cNvSpPr/>
          <p:nvPr/>
        </p:nvSpPr>
        <p:spPr>
          <a:xfrm flipH="true" flipV="false" rot="-10800000">
            <a:off x="13101232" y="-799096"/>
            <a:ext cx="5561115" cy="2760335"/>
          </a:xfrm>
          <a:custGeom>
            <a:avLst/>
            <a:gdLst/>
            <a:ahLst/>
            <a:cxnLst/>
            <a:rect r="r" b="b" t="t" l="l"/>
            <a:pathLst>
              <a:path h="2760335" w="5561115">
                <a:moveTo>
                  <a:pt x="5561115" y="0"/>
                </a:moveTo>
                <a:lnTo>
                  <a:pt x="0" y="0"/>
                </a:lnTo>
                <a:lnTo>
                  <a:pt x="0" y="2760335"/>
                </a:lnTo>
                <a:lnTo>
                  <a:pt x="5561115" y="2760335"/>
                </a:lnTo>
                <a:lnTo>
                  <a:pt x="5561115" y="0"/>
                </a:lnTo>
                <a:close/>
              </a:path>
            </a:pathLst>
          </a:custGeom>
          <a:blipFill>
            <a:blip r:embed="rId3"/>
            <a:stretch>
              <a:fillRect l="0" t="0" r="-17" b="0"/>
            </a:stretch>
          </a:blipFill>
        </p:spPr>
      </p:sp>
      <p:grpSp>
        <p:nvGrpSpPr>
          <p:cNvPr name="Group 8" id="8"/>
          <p:cNvGrpSpPr/>
          <p:nvPr/>
        </p:nvGrpSpPr>
        <p:grpSpPr>
          <a:xfrm rot="0">
            <a:off x="10065249" y="3843075"/>
            <a:ext cx="6520253" cy="5040973"/>
            <a:chOff x="0" y="0"/>
            <a:chExt cx="8693671" cy="6721298"/>
          </a:xfrm>
        </p:grpSpPr>
        <p:sp>
          <p:nvSpPr>
            <p:cNvPr name="Freeform 9" id="9"/>
            <p:cNvSpPr/>
            <p:nvPr/>
          </p:nvSpPr>
          <p:spPr>
            <a:xfrm flipH="false" flipV="false" rot="0">
              <a:off x="0" y="0"/>
              <a:ext cx="8693658" cy="6721221"/>
            </a:xfrm>
            <a:custGeom>
              <a:avLst/>
              <a:gdLst/>
              <a:ahLst/>
              <a:cxnLst/>
              <a:rect r="r" b="b" t="t" l="l"/>
              <a:pathLst>
                <a:path h="6721221" w="8693658">
                  <a:moveTo>
                    <a:pt x="7670292" y="6632448"/>
                  </a:moveTo>
                  <a:cubicBezTo>
                    <a:pt x="7670292" y="6632448"/>
                    <a:pt x="6478905" y="6721221"/>
                    <a:pt x="5393055" y="6717030"/>
                  </a:cubicBezTo>
                  <a:cubicBezTo>
                    <a:pt x="3567938" y="6713474"/>
                    <a:pt x="1723136" y="6700774"/>
                    <a:pt x="1723136" y="6700774"/>
                  </a:cubicBezTo>
                  <a:cubicBezTo>
                    <a:pt x="1325118" y="6686423"/>
                    <a:pt x="732155" y="6651752"/>
                    <a:pt x="460248" y="6556883"/>
                  </a:cubicBezTo>
                  <a:cubicBezTo>
                    <a:pt x="7239" y="6398895"/>
                    <a:pt x="0" y="6116447"/>
                    <a:pt x="0" y="4953000"/>
                  </a:cubicBezTo>
                  <a:cubicBezTo>
                    <a:pt x="13970" y="800735"/>
                    <a:pt x="0" y="563372"/>
                    <a:pt x="126492" y="364998"/>
                  </a:cubicBezTo>
                  <a:cubicBezTo>
                    <a:pt x="354330" y="7747"/>
                    <a:pt x="846455" y="6604"/>
                    <a:pt x="1528826" y="6604"/>
                  </a:cubicBezTo>
                  <a:cubicBezTo>
                    <a:pt x="1528826" y="6604"/>
                    <a:pt x="2802128" y="25527"/>
                    <a:pt x="4720082" y="12446"/>
                  </a:cubicBezTo>
                  <a:cubicBezTo>
                    <a:pt x="6122035" y="0"/>
                    <a:pt x="7290435" y="11430"/>
                    <a:pt x="7290435" y="11430"/>
                  </a:cubicBezTo>
                  <a:cubicBezTo>
                    <a:pt x="7890764" y="23622"/>
                    <a:pt x="8116189" y="69596"/>
                    <a:pt x="8438515" y="269367"/>
                  </a:cubicBezTo>
                  <a:cubicBezTo>
                    <a:pt x="8684641" y="421894"/>
                    <a:pt x="8693658" y="776224"/>
                    <a:pt x="8678799" y="4953000"/>
                  </a:cubicBezTo>
                  <a:cubicBezTo>
                    <a:pt x="8678799" y="6308725"/>
                    <a:pt x="8609076" y="6550914"/>
                    <a:pt x="7670419" y="6632448"/>
                  </a:cubicBezTo>
                  <a:close/>
                </a:path>
              </a:pathLst>
            </a:custGeom>
            <a:solidFill>
              <a:srgbClr val="FFFFFF"/>
            </a:solidFill>
          </p:spPr>
        </p:sp>
      </p:grpSp>
      <p:sp>
        <p:nvSpPr>
          <p:cNvPr name="Freeform 10" id="10"/>
          <p:cNvSpPr/>
          <p:nvPr/>
        </p:nvSpPr>
        <p:spPr>
          <a:xfrm flipH="false" flipV="false" rot="0">
            <a:off x="-308765" y="581071"/>
            <a:ext cx="1930948" cy="895258"/>
          </a:xfrm>
          <a:custGeom>
            <a:avLst/>
            <a:gdLst/>
            <a:ahLst/>
            <a:cxnLst/>
            <a:rect r="r" b="b" t="t" l="l"/>
            <a:pathLst>
              <a:path h="895258" w="1930948">
                <a:moveTo>
                  <a:pt x="0" y="0"/>
                </a:moveTo>
                <a:lnTo>
                  <a:pt x="1930948" y="0"/>
                </a:lnTo>
                <a:lnTo>
                  <a:pt x="1930948" y="895258"/>
                </a:lnTo>
                <a:lnTo>
                  <a:pt x="0" y="895258"/>
                </a:lnTo>
                <a:lnTo>
                  <a:pt x="0" y="0"/>
                </a:lnTo>
                <a:close/>
              </a:path>
            </a:pathLst>
          </a:custGeom>
          <a:blipFill>
            <a:blip r:embed="rId4"/>
            <a:stretch>
              <a:fillRect l="0" t="0" r="0" b="-109"/>
            </a:stretch>
          </a:blipFill>
        </p:spPr>
      </p:sp>
      <p:sp>
        <p:nvSpPr>
          <p:cNvPr name="Freeform 11" id="11"/>
          <p:cNvSpPr/>
          <p:nvPr/>
        </p:nvSpPr>
        <p:spPr>
          <a:xfrm flipH="false" flipV="false" rot="628758">
            <a:off x="16398049" y="8675677"/>
            <a:ext cx="2104716" cy="1947819"/>
          </a:xfrm>
          <a:custGeom>
            <a:avLst/>
            <a:gdLst/>
            <a:ahLst/>
            <a:cxnLst/>
            <a:rect r="r" b="b" t="t" l="l"/>
            <a:pathLst>
              <a:path h="1947819" w="2104716">
                <a:moveTo>
                  <a:pt x="0" y="0"/>
                </a:moveTo>
                <a:lnTo>
                  <a:pt x="2104716" y="0"/>
                </a:lnTo>
                <a:lnTo>
                  <a:pt x="2104716" y="1947819"/>
                </a:lnTo>
                <a:lnTo>
                  <a:pt x="0" y="1947819"/>
                </a:lnTo>
                <a:lnTo>
                  <a:pt x="0" y="0"/>
                </a:lnTo>
                <a:close/>
              </a:path>
            </a:pathLst>
          </a:custGeom>
          <a:blipFill>
            <a:blip r:embed="rId5"/>
            <a:stretch>
              <a:fillRect l="0" t="0" r="0" b="-58"/>
            </a:stretch>
          </a:blipFill>
        </p:spPr>
      </p:sp>
      <p:grpSp>
        <p:nvGrpSpPr>
          <p:cNvPr name="Group 12" id="12"/>
          <p:cNvGrpSpPr/>
          <p:nvPr/>
        </p:nvGrpSpPr>
        <p:grpSpPr>
          <a:xfrm rot="0">
            <a:off x="10361664" y="2132087"/>
            <a:ext cx="6904893" cy="6752499"/>
            <a:chOff x="0" y="0"/>
            <a:chExt cx="9206524" cy="9003332"/>
          </a:xfrm>
        </p:grpSpPr>
        <p:sp>
          <p:nvSpPr>
            <p:cNvPr name="Freeform 13" id="13"/>
            <p:cNvSpPr/>
            <p:nvPr/>
          </p:nvSpPr>
          <p:spPr>
            <a:xfrm flipH="false" flipV="false" rot="0">
              <a:off x="0" y="-127"/>
              <a:ext cx="9206611" cy="9003412"/>
            </a:xfrm>
            <a:custGeom>
              <a:avLst/>
              <a:gdLst/>
              <a:ahLst/>
              <a:cxnLst/>
              <a:rect r="r" b="b" t="t" l="l"/>
              <a:pathLst>
                <a:path h="9003412" w="9206611">
                  <a:moveTo>
                    <a:pt x="6506972" y="8880094"/>
                  </a:moveTo>
                  <a:cubicBezTo>
                    <a:pt x="6453759" y="8894572"/>
                    <a:pt x="6412611" y="8914003"/>
                    <a:pt x="6371463" y="8918829"/>
                  </a:cubicBezTo>
                  <a:cubicBezTo>
                    <a:pt x="6139307" y="8938133"/>
                    <a:pt x="5909437" y="8957564"/>
                    <a:pt x="5677281" y="8974455"/>
                  </a:cubicBezTo>
                  <a:cubicBezTo>
                    <a:pt x="5558790" y="8981694"/>
                    <a:pt x="5440172" y="8988933"/>
                    <a:pt x="5321681" y="8991346"/>
                  </a:cubicBezTo>
                  <a:cubicBezTo>
                    <a:pt x="5193538" y="8996172"/>
                    <a:pt x="5065268" y="9003412"/>
                    <a:pt x="4939538" y="8998585"/>
                  </a:cubicBezTo>
                  <a:cubicBezTo>
                    <a:pt x="4818634" y="8996172"/>
                    <a:pt x="4697603" y="8988933"/>
                    <a:pt x="4581525" y="8967089"/>
                  </a:cubicBezTo>
                  <a:cubicBezTo>
                    <a:pt x="4431538" y="8940419"/>
                    <a:pt x="4279138" y="8940419"/>
                    <a:pt x="4131564" y="8916289"/>
                  </a:cubicBezTo>
                  <a:cubicBezTo>
                    <a:pt x="3747008" y="8853425"/>
                    <a:pt x="3355086" y="8870315"/>
                    <a:pt x="2967990" y="8843772"/>
                  </a:cubicBezTo>
                  <a:cubicBezTo>
                    <a:pt x="2750312" y="8829294"/>
                    <a:pt x="2532634" y="8795385"/>
                    <a:pt x="2314829" y="8766429"/>
                  </a:cubicBezTo>
                  <a:cubicBezTo>
                    <a:pt x="2068068" y="8734933"/>
                    <a:pt x="1821307" y="8698738"/>
                    <a:pt x="1572260" y="8664829"/>
                  </a:cubicBezTo>
                  <a:cubicBezTo>
                    <a:pt x="1390777" y="8640700"/>
                    <a:pt x="1207008" y="8616442"/>
                    <a:pt x="1025525" y="8592313"/>
                  </a:cubicBezTo>
                  <a:cubicBezTo>
                    <a:pt x="1020699" y="8592313"/>
                    <a:pt x="1015873" y="8589900"/>
                    <a:pt x="1011047" y="8589900"/>
                  </a:cubicBezTo>
                  <a:cubicBezTo>
                    <a:pt x="858647" y="8524621"/>
                    <a:pt x="696595" y="8473821"/>
                    <a:pt x="556260" y="8389113"/>
                  </a:cubicBezTo>
                  <a:cubicBezTo>
                    <a:pt x="319151" y="8243951"/>
                    <a:pt x="217551" y="8011795"/>
                    <a:pt x="207899" y="7738364"/>
                  </a:cubicBezTo>
                  <a:cubicBezTo>
                    <a:pt x="205486" y="7644003"/>
                    <a:pt x="193421" y="7552055"/>
                    <a:pt x="193421" y="7457821"/>
                  </a:cubicBezTo>
                  <a:cubicBezTo>
                    <a:pt x="195834" y="7327138"/>
                    <a:pt x="205486" y="7198995"/>
                    <a:pt x="212725" y="7070852"/>
                  </a:cubicBezTo>
                  <a:cubicBezTo>
                    <a:pt x="232029" y="6688709"/>
                    <a:pt x="241808" y="6306439"/>
                    <a:pt x="212725" y="5924296"/>
                  </a:cubicBezTo>
                  <a:cubicBezTo>
                    <a:pt x="186055" y="5580761"/>
                    <a:pt x="161925" y="5239766"/>
                    <a:pt x="135382" y="4896231"/>
                  </a:cubicBezTo>
                  <a:cubicBezTo>
                    <a:pt x="118491" y="4676140"/>
                    <a:pt x="96647" y="4458462"/>
                    <a:pt x="82169" y="4238244"/>
                  </a:cubicBezTo>
                  <a:cubicBezTo>
                    <a:pt x="72517" y="4093083"/>
                    <a:pt x="74930" y="3945509"/>
                    <a:pt x="65278" y="3800475"/>
                  </a:cubicBezTo>
                  <a:cubicBezTo>
                    <a:pt x="60452" y="3718179"/>
                    <a:pt x="33782" y="3638423"/>
                    <a:pt x="31369" y="3556127"/>
                  </a:cubicBezTo>
                  <a:cubicBezTo>
                    <a:pt x="21717" y="3357753"/>
                    <a:pt x="19304" y="3156966"/>
                    <a:pt x="14478" y="2956179"/>
                  </a:cubicBezTo>
                  <a:cubicBezTo>
                    <a:pt x="12065" y="2878709"/>
                    <a:pt x="0" y="2801239"/>
                    <a:pt x="2413" y="2723896"/>
                  </a:cubicBezTo>
                  <a:cubicBezTo>
                    <a:pt x="4826" y="2602992"/>
                    <a:pt x="19304" y="2481961"/>
                    <a:pt x="21717" y="2361057"/>
                  </a:cubicBezTo>
                  <a:cubicBezTo>
                    <a:pt x="24130" y="2220722"/>
                    <a:pt x="9652" y="2080514"/>
                    <a:pt x="14478" y="1942592"/>
                  </a:cubicBezTo>
                  <a:cubicBezTo>
                    <a:pt x="14478" y="1809496"/>
                    <a:pt x="31369" y="1678940"/>
                    <a:pt x="48387" y="1545844"/>
                  </a:cubicBezTo>
                  <a:cubicBezTo>
                    <a:pt x="53213" y="1499870"/>
                    <a:pt x="87122" y="1458722"/>
                    <a:pt x="96774" y="1412748"/>
                  </a:cubicBezTo>
                  <a:cubicBezTo>
                    <a:pt x="137922" y="1185418"/>
                    <a:pt x="181483" y="957961"/>
                    <a:pt x="287909" y="747522"/>
                  </a:cubicBezTo>
                  <a:cubicBezTo>
                    <a:pt x="312039" y="701548"/>
                    <a:pt x="350774" y="660400"/>
                    <a:pt x="387096" y="624205"/>
                  </a:cubicBezTo>
                  <a:cubicBezTo>
                    <a:pt x="399161" y="612140"/>
                    <a:pt x="428244" y="619379"/>
                    <a:pt x="435483" y="619379"/>
                  </a:cubicBezTo>
                  <a:cubicBezTo>
                    <a:pt x="452374" y="587883"/>
                    <a:pt x="462153" y="556514"/>
                    <a:pt x="481457" y="542036"/>
                  </a:cubicBezTo>
                  <a:cubicBezTo>
                    <a:pt x="585470" y="462153"/>
                    <a:pt x="694309" y="404114"/>
                    <a:pt x="829818" y="389636"/>
                  </a:cubicBezTo>
                  <a:cubicBezTo>
                    <a:pt x="931418" y="377571"/>
                    <a:pt x="1030605" y="334010"/>
                    <a:pt x="1132205" y="309753"/>
                  </a:cubicBezTo>
                  <a:cubicBezTo>
                    <a:pt x="1255522" y="280670"/>
                    <a:pt x="1378966" y="246888"/>
                    <a:pt x="1507109" y="229870"/>
                  </a:cubicBezTo>
                  <a:cubicBezTo>
                    <a:pt x="1623187" y="215392"/>
                    <a:pt x="1734439" y="183896"/>
                    <a:pt x="1853057" y="174244"/>
                  </a:cubicBezTo>
                  <a:cubicBezTo>
                    <a:pt x="1973961" y="164592"/>
                    <a:pt x="2094992" y="135509"/>
                    <a:pt x="2218309" y="125857"/>
                  </a:cubicBezTo>
                  <a:cubicBezTo>
                    <a:pt x="2551938" y="101727"/>
                    <a:pt x="2888234" y="84836"/>
                    <a:pt x="3221990" y="65405"/>
                  </a:cubicBezTo>
                  <a:cubicBezTo>
                    <a:pt x="3304286" y="60579"/>
                    <a:pt x="3386455" y="65405"/>
                    <a:pt x="3468751" y="67818"/>
                  </a:cubicBezTo>
                  <a:cubicBezTo>
                    <a:pt x="3509899" y="70231"/>
                    <a:pt x="3551047" y="79883"/>
                    <a:pt x="3594481" y="84709"/>
                  </a:cubicBezTo>
                  <a:cubicBezTo>
                    <a:pt x="3613785" y="87122"/>
                    <a:pt x="3633216" y="79883"/>
                    <a:pt x="3652520" y="79883"/>
                  </a:cubicBezTo>
                  <a:cubicBezTo>
                    <a:pt x="3710559" y="79883"/>
                    <a:pt x="3771011" y="79883"/>
                    <a:pt x="3829050" y="77470"/>
                  </a:cubicBezTo>
                  <a:cubicBezTo>
                    <a:pt x="3940302" y="72644"/>
                    <a:pt x="4053967" y="60579"/>
                    <a:pt x="4165346" y="60579"/>
                  </a:cubicBezTo>
                  <a:cubicBezTo>
                    <a:pt x="4274185" y="60579"/>
                    <a:pt x="4383024" y="67818"/>
                    <a:pt x="4491863" y="72644"/>
                  </a:cubicBezTo>
                  <a:lnTo>
                    <a:pt x="4578985" y="72644"/>
                  </a:lnTo>
                  <a:cubicBezTo>
                    <a:pt x="4712081" y="67818"/>
                    <a:pt x="4842637" y="67818"/>
                    <a:pt x="4975733" y="60579"/>
                  </a:cubicBezTo>
                  <a:cubicBezTo>
                    <a:pt x="5103876" y="53340"/>
                    <a:pt x="5229733" y="36449"/>
                    <a:pt x="5357876" y="29083"/>
                  </a:cubicBezTo>
                  <a:cubicBezTo>
                    <a:pt x="5418328" y="24257"/>
                    <a:pt x="5481193" y="24257"/>
                    <a:pt x="5541772" y="36322"/>
                  </a:cubicBezTo>
                  <a:cubicBezTo>
                    <a:pt x="5633720" y="53213"/>
                    <a:pt x="5720715" y="62992"/>
                    <a:pt x="5812663" y="36322"/>
                  </a:cubicBezTo>
                  <a:cubicBezTo>
                    <a:pt x="5846572" y="26670"/>
                    <a:pt x="5890006" y="43561"/>
                    <a:pt x="5928741" y="48387"/>
                  </a:cubicBezTo>
                  <a:cubicBezTo>
                    <a:pt x="5945632" y="50800"/>
                    <a:pt x="5965063" y="55626"/>
                    <a:pt x="5974715" y="48387"/>
                  </a:cubicBezTo>
                  <a:cubicBezTo>
                    <a:pt x="6039993" y="0"/>
                    <a:pt x="6100445" y="12065"/>
                    <a:pt x="6163437" y="53213"/>
                  </a:cubicBezTo>
                  <a:cubicBezTo>
                    <a:pt x="6170676" y="58039"/>
                    <a:pt x="6190107" y="45974"/>
                    <a:pt x="6204585" y="45974"/>
                  </a:cubicBezTo>
                  <a:cubicBezTo>
                    <a:pt x="6262624" y="45974"/>
                    <a:pt x="6320663" y="45974"/>
                    <a:pt x="6381115" y="48387"/>
                  </a:cubicBezTo>
                  <a:cubicBezTo>
                    <a:pt x="6424676" y="50800"/>
                    <a:pt x="6465824" y="65278"/>
                    <a:pt x="6509258" y="70104"/>
                  </a:cubicBezTo>
                  <a:cubicBezTo>
                    <a:pt x="6603746" y="82423"/>
                    <a:pt x="6700520" y="101727"/>
                    <a:pt x="6797294" y="101727"/>
                  </a:cubicBezTo>
                  <a:cubicBezTo>
                    <a:pt x="6978776" y="104140"/>
                    <a:pt x="7160133" y="111379"/>
                    <a:pt x="7339075" y="150114"/>
                  </a:cubicBezTo>
                  <a:cubicBezTo>
                    <a:pt x="7505953" y="186436"/>
                    <a:pt x="7677785" y="186436"/>
                    <a:pt x="7847075" y="215392"/>
                  </a:cubicBezTo>
                  <a:cubicBezTo>
                    <a:pt x="7948675" y="232283"/>
                    <a:pt x="8052688" y="263779"/>
                    <a:pt x="8139811" y="314579"/>
                  </a:cubicBezTo>
                  <a:cubicBezTo>
                    <a:pt x="8234172" y="367792"/>
                    <a:pt x="8306688" y="454914"/>
                    <a:pt x="8391398" y="527431"/>
                  </a:cubicBezTo>
                  <a:cubicBezTo>
                    <a:pt x="8422894" y="554101"/>
                    <a:pt x="8468740" y="573405"/>
                    <a:pt x="8490585" y="607314"/>
                  </a:cubicBezTo>
                  <a:cubicBezTo>
                    <a:pt x="8553450" y="699262"/>
                    <a:pt x="8609075" y="796036"/>
                    <a:pt x="8664701" y="892810"/>
                  </a:cubicBezTo>
                  <a:cubicBezTo>
                    <a:pt x="8705850" y="962914"/>
                    <a:pt x="8746998" y="1035558"/>
                    <a:pt x="8778367" y="1108075"/>
                  </a:cubicBezTo>
                  <a:cubicBezTo>
                    <a:pt x="8812275" y="1192784"/>
                    <a:pt x="8838819" y="1279779"/>
                    <a:pt x="8865488" y="1369314"/>
                  </a:cubicBezTo>
                  <a:cubicBezTo>
                    <a:pt x="8906637" y="1509649"/>
                    <a:pt x="8955024" y="1649857"/>
                    <a:pt x="8981567" y="1795018"/>
                  </a:cubicBezTo>
                  <a:cubicBezTo>
                    <a:pt x="9020301" y="1998218"/>
                    <a:pt x="9039606" y="2206244"/>
                    <a:pt x="9068688" y="2411857"/>
                  </a:cubicBezTo>
                  <a:cubicBezTo>
                    <a:pt x="9078340" y="2479548"/>
                    <a:pt x="9090406" y="2547366"/>
                    <a:pt x="9095359" y="2615057"/>
                  </a:cubicBezTo>
                  <a:cubicBezTo>
                    <a:pt x="9109837" y="2808605"/>
                    <a:pt x="9119488" y="2999613"/>
                    <a:pt x="9131681" y="3193161"/>
                  </a:cubicBezTo>
                  <a:cubicBezTo>
                    <a:pt x="9148572" y="3432683"/>
                    <a:pt x="9172828" y="3669665"/>
                    <a:pt x="9184894" y="3909187"/>
                  </a:cubicBezTo>
                  <a:cubicBezTo>
                    <a:pt x="9196959" y="4138930"/>
                    <a:pt x="9206611" y="4371213"/>
                    <a:pt x="9201785" y="4603369"/>
                  </a:cubicBezTo>
                  <a:cubicBezTo>
                    <a:pt x="9194546" y="4990338"/>
                    <a:pt x="9175114" y="5375021"/>
                    <a:pt x="9155811" y="5761990"/>
                  </a:cubicBezTo>
                  <a:cubicBezTo>
                    <a:pt x="9143746" y="6001512"/>
                    <a:pt x="9126727" y="6238494"/>
                    <a:pt x="9102598" y="6475603"/>
                  </a:cubicBezTo>
                  <a:cubicBezTo>
                    <a:pt x="9078468" y="6712712"/>
                    <a:pt x="9042146" y="6947281"/>
                    <a:pt x="9015475" y="7184390"/>
                  </a:cubicBezTo>
                  <a:cubicBezTo>
                    <a:pt x="8996172" y="7348855"/>
                    <a:pt x="8991346" y="7513320"/>
                    <a:pt x="8969501" y="7675499"/>
                  </a:cubicBezTo>
                  <a:cubicBezTo>
                    <a:pt x="8950198" y="7823073"/>
                    <a:pt x="8877553" y="7953629"/>
                    <a:pt x="8780780" y="8062468"/>
                  </a:cubicBezTo>
                  <a:cubicBezTo>
                    <a:pt x="8700897" y="8154416"/>
                    <a:pt x="8638032" y="8258429"/>
                    <a:pt x="8555862" y="8347964"/>
                  </a:cubicBezTo>
                  <a:cubicBezTo>
                    <a:pt x="8483346" y="8427847"/>
                    <a:pt x="8403462" y="8507603"/>
                    <a:pt x="8277733" y="8510016"/>
                  </a:cubicBezTo>
                  <a:cubicBezTo>
                    <a:pt x="8248650" y="8510016"/>
                    <a:pt x="8222107" y="8539099"/>
                    <a:pt x="8193024" y="8553577"/>
                  </a:cubicBezTo>
                  <a:cubicBezTo>
                    <a:pt x="8069707" y="8606790"/>
                    <a:pt x="7941437" y="8652764"/>
                    <a:pt x="7820533" y="8710803"/>
                  </a:cubicBezTo>
                  <a:cubicBezTo>
                    <a:pt x="7598028" y="8817229"/>
                    <a:pt x="7358507" y="8834120"/>
                    <a:pt x="7118985" y="8843899"/>
                  </a:cubicBezTo>
                  <a:cubicBezTo>
                    <a:pt x="7027037" y="8848725"/>
                    <a:pt x="6932675" y="8841486"/>
                    <a:pt x="6840855" y="8848725"/>
                  </a:cubicBezTo>
                  <a:cubicBezTo>
                    <a:pt x="6794881" y="8851138"/>
                    <a:pt x="6751320" y="8872855"/>
                    <a:pt x="6707759" y="8882634"/>
                  </a:cubicBezTo>
                  <a:cubicBezTo>
                    <a:pt x="6688455" y="8887460"/>
                    <a:pt x="6669024" y="8885047"/>
                    <a:pt x="6647307" y="8887460"/>
                  </a:cubicBezTo>
                  <a:cubicBezTo>
                    <a:pt x="6618224" y="8889873"/>
                    <a:pt x="6589268" y="8897112"/>
                    <a:pt x="6560185" y="8894699"/>
                  </a:cubicBezTo>
                  <a:cubicBezTo>
                    <a:pt x="6531101" y="8889873"/>
                    <a:pt x="6511798" y="8880221"/>
                    <a:pt x="6506972" y="8880221"/>
                  </a:cubicBezTo>
                  <a:close/>
                </a:path>
              </a:pathLst>
            </a:custGeom>
            <a:blipFill>
              <a:blip r:embed="rId6"/>
              <a:stretch>
                <a:fillRect l="-22" t="-18398" r="-37" b="-18248"/>
              </a:stretch>
            </a:blipFill>
          </p:spPr>
        </p:sp>
      </p:grpSp>
      <p:sp>
        <p:nvSpPr>
          <p:cNvPr name="TextBox 14" id="14"/>
          <p:cNvSpPr txBox="true"/>
          <p:nvPr/>
        </p:nvSpPr>
        <p:spPr>
          <a:xfrm rot="0">
            <a:off x="1941433" y="1171529"/>
            <a:ext cx="7197348" cy="2189266"/>
          </a:xfrm>
          <a:prstGeom prst="rect">
            <a:avLst/>
          </a:prstGeom>
        </p:spPr>
        <p:txBody>
          <a:bodyPr anchor="t" rtlCol="false" tIns="0" lIns="0" bIns="0" rIns="0">
            <a:spAutoFit/>
          </a:bodyPr>
          <a:lstStyle/>
          <a:p>
            <a:pPr algn="ctr">
              <a:lnSpc>
                <a:spcPts val="8346"/>
              </a:lnSpc>
            </a:pPr>
            <a:r>
              <a:rPr lang="en-US" sz="5564">
                <a:solidFill>
                  <a:srgbClr val="000000"/>
                </a:solidFill>
                <a:latin typeface="Capriola"/>
              </a:rPr>
              <a:t>Service Child Definition</a:t>
            </a:r>
          </a:p>
        </p:txBody>
      </p:sp>
      <p:sp>
        <p:nvSpPr>
          <p:cNvPr name="TextBox 15" id="15"/>
          <p:cNvSpPr txBox="true"/>
          <p:nvPr/>
        </p:nvSpPr>
        <p:spPr>
          <a:xfrm rot="0">
            <a:off x="2217868" y="3671625"/>
            <a:ext cx="6029144" cy="6140452"/>
          </a:xfrm>
          <a:prstGeom prst="rect">
            <a:avLst/>
          </a:prstGeom>
        </p:spPr>
        <p:txBody>
          <a:bodyPr anchor="t" rtlCol="false" tIns="0" lIns="0" bIns="0" rIns="0">
            <a:spAutoFit/>
          </a:bodyPr>
          <a:lstStyle/>
          <a:p>
            <a:pPr algn="ctr">
              <a:lnSpc>
                <a:spcPts val="5949"/>
              </a:lnSpc>
            </a:pPr>
            <a:r>
              <a:rPr lang="en-US" sz="3499">
                <a:solidFill>
                  <a:srgbClr val="000000"/>
                </a:solidFill>
                <a:latin typeface="DM Sans Bold"/>
              </a:rPr>
              <a:t>A person whose parent, or carer, serves in the regular armed forces, or as a reservist, or has done at any point during the first 25 years of that person’s life.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393905">
            <a:off x="13867423" y="7947312"/>
            <a:ext cx="6077368" cy="3966864"/>
          </a:xfrm>
          <a:custGeom>
            <a:avLst/>
            <a:gdLst/>
            <a:ahLst/>
            <a:cxnLst/>
            <a:rect r="r" b="b" t="t" l="l"/>
            <a:pathLst>
              <a:path h="3966864" w="6077368">
                <a:moveTo>
                  <a:pt x="6077368" y="0"/>
                </a:moveTo>
                <a:lnTo>
                  <a:pt x="0" y="0"/>
                </a:lnTo>
                <a:lnTo>
                  <a:pt x="0" y="3966864"/>
                </a:lnTo>
                <a:lnTo>
                  <a:pt x="6077368" y="3966864"/>
                </a:lnTo>
                <a:lnTo>
                  <a:pt x="6077368" y="0"/>
                </a:lnTo>
                <a:close/>
              </a:path>
            </a:pathLst>
          </a:custGeom>
          <a:blipFill>
            <a:blip r:embed="rId2"/>
            <a:stretch>
              <a:fillRect l="0" t="0" r="-51" b="0"/>
            </a:stretch>
          </a:blipFill>
        </p:spPr>
      </p:sp>
      <p:sp>
        <p:nvSpPr>
          <p:cNvPr name="Freeform 3" id="3"/>
          <p:cNvSpPr/>
          <p:nvPr/>
        </p:nvSpPr>
        <p:spPr>
          <a:xfrm flipH="false" flipV="false" rot="-10800000">
            <a:off x="-1095282" y="-651268"/>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3"/>
            <a:stretch>
              <a:fillRect l="0" t="0" r="-51" b="0"/>
            </a:stretch>
          </a:blipFill>
        </p:spPr>
      </p:sp>
      <p:sp>
        <p:nvSpPr>
          <p:cNvPr name="Freeform 4" id="4"/>
          <p:cNvSpPr/>
          <p:nvPr/>
        </p:nvSpPr>
        <p:spPr>
          <a:xfrm flipH="false" flipV="false" rot="0">
            <a:off x="16604397" y="-251207"/>
            <a:ext cx="2770951" cy="2564389"/>
          </a:xfrm>
          <a:custGeom>
            <a:avLst/>
            <a:gdLst/>
            <a:ahLst/>
            <a:cxnLst/>
            <a:rect r="r" b="b" t="t" l="l"/>
            <a:pathLst>
              <a:path h="2564389" w="2770951">
                <a:moveTo>
                  <a:pt x="0" y="0"/>
                </a:moveTo>
                <a:lnTo>
                  <a:pt x="2770951" y="0"/>
                </a:lnTo>
                <a:lnTo>
                  <a:pt x="2770951" y="2564389"/>
                </a:lnTo>
                <a:lnTo>
                  <a:pt x="0" y="2564389"/>
                </a:lnTo>
                <a:lnTo>
                  <a:pt x="0" y="0"/>
                </a:lnTo>
                <a:close/>
              </a:path>
            </a:pathLst>
          </a:custGeom>
          <a:blipFill>
            <a:blip r:embed="rId4"/>
            <a:stretch>
              <a:fillRect l="0" t="0" r="0" b="-58"/>
            </a:stretch>
          </a:blipFill>
        </p:spPr>
      </p:sp>
      <p:sp>
        <p:nvSpPr>
          <p:cNvPr name="Freeform 5" id="5"/>
          <p:cNvSpPr/>
          <p:nvPr/>
        </p:nvSpPr>
        <p:spPr>
          <a:xfrm flipH="false" flipV="false" rot="0">
            <a:off x="3007409" y="8740938"/>
            <a:ext cx="1394425" cy="1366536"/>
          </a:xfrm>
          <a:custGeom>
            <a:avLst/>
            <a:gdLst/>
            <a:ahLst/>
            <a:cxnLst/>
            <a:rect r="r" b="b" t="t" l="l"/>
            <a:pathLst>
              <a:path h="1366536" w="1394425">
                <a:moveTo>
                  <a:pt x="0" y="0"/>
                </a:moveTo>
                <a:lnTo>
                  <a:pt x="1394425" y="0"/>
                </a:lnTo>
                <a:lnTo>
                  <a:pt x="1394425" y="1366536"/>
                </a:lnTo>
                <a:lnTo>
                  <a:pt x="0" y="1366536"/>
                </a:lnTo>
                <a:lnTo>
                  <a:pt x="0" y="0"/>
                </a:lnTo>
                <a:close/>
              </a:path>
            </a:pathLst>
          </a:custGeom>
          <a:blipFill>
            <a:blip r:embed="rId5"/>
            <a:stretch>
              <a:fillRect l="0" t="0" r="0" b="-20"/>
            </a:stretch>
          </a:blipFill>
        </p:spPr>
      </p:sp>
      <p:grpSp>
        <p:nvGrpSpPr>
          <p:cNvPr name="Group 6" id="6"/>
          <p:cNvGrpSpPr/>
          <p:nvPr/>
        </p:nvGrpSpPr>
        <p:grpSpPr>
          <a:xfrm rot="0">
            <a:off x="400134" y="1449616"/>
            <a:ext cx="17487827" cy="8481128"/>
            <a:chOff x="0" y="0"/>
            <a:chExt cx="23317103" cy="11308171"/>
          </a:xfrm>
        </p:grpSpPr>
        <p:sp>
          <p:nvSpPr>
            <p:cNvPr name="Freeform 7" id="7"/>
            <p:cNvSpPr/>
            <p:nvPr/>
          </p:nvSpPr>
          <p:spPr>
            <a:xfrm flipH="false" flipV="false" rot="0">
              <a:off x="0" y="0"/>
              <a:ext cx="23317073" cy="11308207"/>
            </a:xfrm>
            <a:custGeom>
              <a:avLst/>
              <a:gdLst/>
              <a:ahLst/>
              <a:cxnLst/>
              <a:rect r="r" b="b" t="t" l="l"/>
              <a:pathLst>
                <a:path h="11308207" w="23317073">
                  <a:moveTo>
                    <a:pt x="19856069" y="0"/>
                  </a:moveTo>
                  <a:lnTo>
                    <a:pt x="3221355" y="0"/>
                  </a:lnTo>
                  <a:cubicBezTo>
                    <a:pt x="1442085" y="0"/>
                    <a:pt x="0" y="1408811"/>
                    <a:pt x="0" y="4886579"/>
                  </a:cubicBezTo>
                  <a:cubicBezTo>
                    <a:pt x="0" y="7600569"/>
                    <a:pt x="756031" y="8685911"/>
                    <a:pt x="1848358" y="9189339"/>
                  </a:cubicBezTo>
                  <a:lnTo>
                    <a:pt x="1848358" y="11308207"/>
                  </a:lnTo>
                  <a:lnTo>
                    <a:pt x="4036187" y="9489186"/>
                  </a:lnTo>
                  <a:lnTo>
                    <a:pt x="19856069" y="9489186"/>
                  </a:lnTo>
                  <a:cubicBezTo>
                    <a:pt x="21874733" y="9489186"/>
                    <a:pt x="23316946" y="8080375"/>
                    <a:pt x="23316946" y="4885944"/>
                  </a:cubicBezTo>
                  <a:cubicBezTo>
                    <a:pt x="23317073" y="1408811"/>
                    <a:pt x="21874735" y="0"/>
                    <a:pt x="19856069" y="0"/>
                  </a:cubicBezTo>
                  <a:close/>
                </a:path>
              </a:pathLst>
            </a:custGeom>
            <a:solidFill>
              <a:srgbClr val="2CC2D3"/>
            </a:solidFill>
          </p:spPr>
        </p:sp>
      </p:grpSp>
      <p:sp>
        <p:nvSpPr>
          <p:cNvPr name="TextBox 8" id="8"/>
          <p:cNvSpPr txBox="true"/>
          <p:nvPr/>
        </p:nvSpPr>
        <p:spPr>
          <a:xfrm rot="0">
            <a:off x="917357" y="2236982"/>
            <a:ext cx="16453381" cy="5018888"/>
          </a:xfrm>
          <a:prstGeom prst="rect">
            <a:avLst/>
          </a:prstGeom>
        </p:spPr>
        <p:txBody>
          <a:bodyPr anchor="t" rtlCol="false" tIns="0" lIns="0" bIns="0" rIns="0">
            <a:spAutoFit/>
          </a:bodyPr>
          <a:lstStyle/>
          <a:p>
            <a:pPr algn="ctr">
              <a:lnSpc>
                <a:spcPts val="5751"/>
              </a:lnSpc>
            </a:pPr>
            <a:r>
              <a:rPr lang="en-US" sz="4108">
                <a:solidFill>
                  <a:srgbClr val="FFFFFF"/>
                </a:solidFill>
                <a:latin typeface="Canva Sans"/>
              </a:rPr>
              <a:t>As you well know it is very difficult for some children to settle when they are continually moving about with a serving parent. My son was certainly no exception to this and struggled massively for a good number of weeks before we could leave him without tears. A special thank you to Mrs. Campbell who taught my son for the two years.  Words are not enough to explain the influence she had on him and still has. – J. Brown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393905">
            <a:off x="13867423" y="7947312"/>
            <a:ext cx="6077368" cy="3966864"/>
          </a:xfrm>
          <a:custGeom>
            <a:avLst/>
            <a:gdLst/>
            <a:ahLst/>
            <a:cxnLst/>
            <a:rect r="r" b="b" t="t" l="l"/>
            <a:pathLst>
              <a:path h="3966864" w="6077368">
                <a:moveTo>
                  <a:pt x="6077368" y="0"/>
                </a:moveTo>
                <a:lnTo>
                  <a:pt x="0" y="0"/>
                </a:lnTo>
                <a:lnTo>
                  <a:pt x="0" y="3966864"/>
                </a:lnTo>
                <a:lnTo>
                  <a:pt x="6077368" y="3966864"/>
                </a:lnTo>
                <a:lnTo>
                  <a:pt x="6077368" y="0"/>
                </a:lnTo>
                <a:close/>
              </a:path>
            </a:pathLst>
          </a:custGeom>
          <a:blipFill>
            <a:blip r:embed="rId2"/>
            <a:stretch>
              <a:fillRect l="0" t="0" r="-51" b="0"/>
            </a:stretch>
          </a:blipFill>
        </p:spPr>
      </p:sp>
      <p:sp>
        <p:nvSpPr>
          <p:cNvPr name="Freeform 3" id="3"/>
          <p:cNvSpPr/>
          <p:nvPr/>
        </p:nvSpPr>
        <p:spPr>
          <a:xfrm flipH="false" flipV="false" rot="-10800000">
            <a:off x="-1095282" y="-651268"/>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3"/>
            <a:stretch>
              <a:fillRect l="0" t="0" r="-51" b="0"/>
            </a:stretch>
          </a:blipFill>
        </p:spPr>
      </p:sp>
      <p:sp>
        <p:nvSpPr>
          <p:cNvPr name="Freeform 4" id="4"/>
          <p:cNvSpPr/>
          <p:nvPr/>
        </p:nvSpPr>
        <p:spPr>
          <a:xfrm flipH="false" flipV="false" rot="0">
            <a:off x="16604397" y="-251207"/>
            <a:ext cx="2770951" cy="2564389"/>
          </a:xfrm>
          <a:custGeom>
            <a:avLst/>
            <a:gdLst/>
            <a:ahLst/>
            <a:cxnLst/>
            <a:rect r="r" b="b" t="t" l="l"/>
            <a:pathLst>
              <a:path h="2564389" w="2770951">
                <a:moveTo>
                  <a:pt x="0" y="0"/>
                </a:moveTo>
                <a:lnTo>
                  <a:pt x="2770951" y="0"/>
                </a:lnTo>
                <a:lnTo>
                  <a:pt x="2770951" y="2564389"/>
                </a:lnTo>
                <a:lnTo>
                  <a:pt x="0" y="2564389"/>
                </a:lnTo>
                <a:lnTo>
                  <a:pt x="0" y="0"/>
                </a:lnTo>
                <a:close/>
              </a:path>
            </a:pathLst>
          </a:custGeom>
          <a:blipFill>
            <a:blip r:embed="rId4"/>
            <a:stretch>
              <a:fillRect l="0" t="0" r="0" b="-58"/>
            </a:stretch>
          </a:blipFill>
        </p:spPr>
      </p:sp>
      <p:sp>
        <p:nvSpPr>
          <p:cNvPr name="Freeform 5" id="5"/>
          <p:cNvSpPr/>
          <p:nvPr/>
        </p:nvSpPr>
        <p:spPr>
          <a:xfrm flipH="false" flipV="false" rot="0">
            <a:off x="15209972" y="8575032"/>
            <a:ext cx="1394425" cy="1366536"/>
          </a:xfrm>
          <a:custGeom>
            <a:avLst/>
            <a:gdLst/>
            <a:ahLst/>
            <a:cxnLst/>
            <a:rect r="r" b="b" t="t" l="l"/>
            <a:pathLst>
              <a:path h="1366536" w="1394425">
                <a:moveTo>
                  <a:pt x="0" y="0"/>
                </a:moveTo>
                <a:lnTo>
                  <a:pt x="1394425" y="0"/>
                </a:lnTo>
                <a:lnTo>
                  <a:pt x="1394425" y="1366536"/>
                </a:lnTo>
                <a:lnTo>
                  <a:pt x="0" y="1366536"/>
                </a:lnTo>
                <a:lnTo>
                  <a:pt x="0" y="0"/>
                </a:lnTo>
                <a:close/>
              </a:path>
            </a:pathLst>
          </a:custGeom>
          <a:blipFill>
            <a:blip r:embed="rId5"/>
            <a:stretch>
              <a:fillRect l="0" t="0" r="0" b="-20"/>
            </a:stretch>
          </a:blipFill>
        </p:spPr>
      </p:sp>
      <p:grpSp>
        <p:nvGrpSpPr>
          <p:cNvPr name="Group 6" id="6"/>
          <p:cNvGrpSpPr/>
          <p:nvPr/>
        </p:nvGrpSpPr>
        <p:grpSpPr>
          <a:xfrm rot="0">
            <a:off x="400134" y="1332164"/>
            <a:ext cx="17487827" cy="8481128"/>
            <a:chOff x="0" y="0"/>
            <a:chExt cx="23317103" cy="11308171"/>
          </a:xfrm>
        </p:grpSpPr>
        <p:sp>
          <p:nvSpPr>
            <p:cNvPr name="Freeform 7" id="7"/>
            <p:cNvSpPr/>
            <p:nvPr/>
          </p:nvSpPr>
          <p:spPr>
            <a:xfrm flipH="false" flipV="false" rot="0">
              <a:off x="0" y="0"/>
              <a:ext cx="23317073" cy="11308207"/>
            </a:xfrm>
            <a:custGeom>
              <a:avLst/>
              <a:gdLst/>
              <a:ahLst/>
              <a:cxnLst/>
              <a:rect r="r" b="b" t="t" l="l"/>
              <a:pathLst>
                <a:path h="11308207" w="23317073">
                  <a:moveTo>
                    <a:pt x="19856069" y="0"/>
                  </a:moveTo>
                  <a:lnTo>
                    <a:pt x="3221355" y="0"/>
                  </a:lnTo>
                  <a:cubicBezTo>
                    <a:pt x="1442085" y="0"/>
                    <a:pt x="0" y="1408811"/>
                    <a:pt x="0" y="4886579"/>
                  </a:cubicBezTo>
                  <a:cubicBezTo>
                    <a:pt x="0" y="7600569"/>
                    <a:pt x="756031" y="8685911"/>
                    <a:pt x="1848358" y="9189339"/>
                  </a:cubicBezTo>
                  <a:lnTo>
                    <a:pt x="1848358" y="11308207"/>
                  </a:lnTo>
                  <a:lnTo>
                    <a:pt x="4036187" y="9489186"/>
                  </a:lnTo>
                  <a:lnTo>
                    <a:pt x="19856069" y="9489186"/>
                  </a:lnTo>
                  <a:cubicBezTo>
                    <a:pt x="21874733" y="9489186"/>
                    <a:pt x="23316946" y="8080375"/>
                    <a:pt x="23316946" y="4885944"/>
                  </a:cubicBezTo>
                  <a:cubicBezTo>
                    <a:pt x="23317073" y="1408811"/>
                    <a:pt x="21874735" y="0"/>
                    <a:pt x="19856069" y="0"/>
                  </a:cubicBezTo>
                  <a:close/>
                </a:path>
              </a:pathLst>
            </a:custGeom>
            <a:solidFill>
              <a:srgbClr val="3A668C"/>
            </a:solidFill>
          </p:spPr>
        </p:sp>
      </p:grpSp>
      <p:sp>
        <p:nvSpPr>
          <p:cNvPr name="TextBox 8" id="8"/>
          <p:cNvSpPr txBox="true"/>
          <p:nvPr/>
        </p:nvSpPr>
        <p:spPr>
          <a:xfrm rot="0">
            <a:off x="1989971" y="1739317"/>
            <a:ext cx="14308058" cy="6544914"/>
          </a:xfrm>
          <a:prstGeom prst="rect">
            <a:avLst/>
          </a:prstGeom>
        </p:spPr>
        <p:txBody>
          <a:bodyPr anchor="t" rtlCol="false" tIns="0" lIns="0" bIns="0" rIns="0">
            <a:spAutoFit/>
          </a:bodyPr>
          <a:lstStyle/>
          <a:p>
            <a:pPr algn="ctr">
              <a:lnSpc>
                <a:spcPts val="5179"/>
              </a:lnSpc>
            </a:pPr>
            <a:r>
              <a:rPr lang="en-US" sz="3698">
                <a:solidFill>
                  <a:srgbClr val="FFFFFF"/>
                </a:solidFill>
                <a:latin typeface="Canva Sans"/>
              </a:rPr>
              <a:t>Having recently returned from Kuwait our daughter has found the choir to be the perfect way to make friends and grow confidence in a new school, new surroundings and while away from family, it's a completely new context. As parents it has given our weekends purpose and structure, it's brought us together in support of our daughter and we love seeing all the children embrace the identity of being a military child. So often they just absorb the downside to serving parents but this is their chance to see the benefits. they make us proud everyday. – D. Bell</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863034" y="3959745"/>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710701" y="3959745"/>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80099" y="1732225"/>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680482" y="3563392"/>
            <a:ext cx="9063169" cy="1904999"/>
          </a:xfrm>
          <a:prstGeom prst="rect">
            <a:avLst/>
          </a:prstGeom>
        </p:spPr>
        <p:txBody>
          <a:bodyPr anchor="t" rtlCol="false" tIns="0" lIns="0" bIns="0" rIns="0">
            <a:spAutoFit/>
          </a:bodyPr>
          <a:lstStyle/>
          <a:p>
            <a:pPr algn="ctr">
              <a:lnSpc>
                <a:spcPts val="13500"/>
              </a:lnSpc>
            </a:pPr>
            <a:r>
              <a:rPr lang="en-US" sz="9000">
                <a:solidFill>
                  <a:srgbClr val="000000"/>
                </a:solidFill>
                <a:latin typeface="Capriola"/>
              </a:rPr>
              <a:t>Thank You</a:t>
            </a:r>
          </a:p>
        </p:txBody>
      </p:sp>
      <p:sp>
        <p:nvSpPr>
          <p:cNvPr name="Freeform 8" id="8"/>
          <p:cNvSpPr/>
          <p:nvPr/>
        </p:nvSpPr>
        <p:spPr>
          <a:xfrm flipH="false" flipV="false" rot="0">
            <a:off x="-648342" y="7913412"/>
            <a:ext cx="2900738" cy="1344888"/>
          </a:xfrm>
          <a:custGeom>
            <a:avLst/>
            <a:gdLst/>
            <a:ahLst/>
            <a:cxnLst/>
            <a:rect r="r" b="b" t="t" l="l"/>
            <a:pathLst>
              <a:path h="1344888" w="2900738">
                <a:moveTo>
                  <a:pt x="0" y="0"/>
                </a:moveTo>
                <a:lnTo>
                  <a:pt x="2900738" y="0"/>
                </a:lnTo>
                <a:lnTo>
                  <a:pt x="2900738" y="1344888"/>
                </a:lnTo>
                <a:lnTo>
                  <a:pt x="0" y="1344888"/>
                </a:lnTo>
                <a:lnTo>
                  <a:pt x="0" y="0"/>
                </a:lnTo>
                <a:close/>
              </a:path>
            </a:pathLst>
          </a:custGeom>
          <a:blipFill>
            <a:blip r:embed="rId6"/>
            <a:stretch>
              <a:fillRect l="0" t="0" r="0" b="-109"/>
            </a:stretch>
          </a:blipFill>
        </p:spPr>
      </p:sp>
      <p:sp>
        <p:nvSpPr>
          <p:cNvPr name="TextBox 9" id="9"/>
          <p:cNvSpPr txBox="true"/>
          <p:nvPr/>
        </p:nvSpPr>
        <p:spPr>
          <a:xfrm rot="0">
            <a:off x="4172498" y="8157357"/>
            <a:ext cx="9943003" cy="628650"/>
          </a:xfrm>
          <a:prstGeom prst="rect">
            <a:avLst/>
          </a:prstGeom>
        </p:spPr>
        <p:txBody>
          <a:bodyPr anchor="t" rtlCol="false" tIns="0" lIns="0" bIns="0" rIns="0">
            <a:spAutoFit/>
          </a:bodyPr>
          <a:lstStyle/>
          <a:p>
            <a:pPr algn="ctr">
              <a:lnSpc>
                <a:spcPts val="4500"/>
              </a:lnSpc>
            </a:pPr>
            <a:r>
              <a:rPr lang="en-US" sz="3000">
                <a:solidFill>
                  <a:srgbClr val="000000"/>
                </a:solidFill>
                <a:latin typeface="Capriola"/>
              </a:rPr>
              <a:t>Do you have any follow-up questions for me?</a:t>
            </a:r>
          </a:p>
        </p:txBody>
      </p:sp>
      <p:sp>
        <p:nvSpPr>
          <p:cNvPr name="Freeform 10" id="10"/>
          <p:cNvSpPr/>
          <p:nvPr/>
        </p:nvSpPr>
        <p:spPr>
          <a:xfrm flipH="false" flipV="false" rot="0">
            <a:off x="15004439" y="450030"/>
            <a:ext cx="2770951" cy="2564389"/>
          </a:xfrm>
          <a:custGeom>
            <a:avLst/>
            <a:gdLst/>
            <a:ahLst/>
            <a:cxnLst/>
            <a:rect r="r" b="b" t="t" l="l"/>
            <a:pathLst>
              <a:path h="2564389" w="2770951">
                <a:moveTo>
                  <a:pt x="0" y="0"/>
                </a:moveTo>
                <a:lnTo>
                  <a:pt x="2770951" y="0"/>
                </a:lnTo>
                <a:lnTo>
                  <a:pt x="2770951" y="2564389"/>
                </a:lnTo>
                <a:lnTo>
                  <a:pt x="0" y="2564389"/>
                </a:lnTo>
                <a:lnTo>
                  <a:pt x="0" y="0"/>
                </a:lnTo>
                <a:close/>
              </a:path>
            </a:pathLst>
          </a:custGeom>
          <a:blipFill>
            <a:blip r:embed="rId7"/>
            <a:stretch>
              <a:fillRect l="0" t="0" r="0" b="-58"/>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5557307">
            <a:off x="14675378" y="3785718"/>
            <a:ext cx="5561115" cy="2760335"/>
          </a:xfrm>
          <a:custGeom>
            <a:avLst/>
            <a:gdLst/>
            <a:ahLst/>
            <a:cxnLst/>
            <a:rect r="r" b="b" t="t" l="l"/>
            <a:pathLst>
              <a:path h="2760335" w="5561115">
                <a:moveTo>
                  <a:pt x="5561115" y="0"/>
                </a:moveTo>
                <a:lnTo>
                  <a:pt x="0" y="0"/>
                </a:lnTo>
                <a:lnTo>
                  <a:pt x="0" y="2760335"/>
                </a:lnTo>
                <a:lnTo>
                  <a:pt x="5561115" y="2760335"/>
                </a:lnTo>
                <a:lnTo>
                  <a:pt x="5561115" y="0"/>
                </a:lnTo>
                <a:close/>
              </a:path>
            </a:pathLst>
          </a:custGeom>
          <a:blipFill>
            <a:blip r:embed="rId2"/>
            <a:stretch>
              <a:fillRect l="0" t="0" r="-17" b="0"/>
            </a:stretch>
          </a:blipFill>
        </p:spPr>
      </p:sp>
      <p:sp>
        <p:nvSpPr>
          <p:cNvPr name="Freeform 3" id="3"/>
          <p:cNvSpPr/>
          <p:nvPr/>
        </p:nvSpPr>
        <p:spPr>
          <a:xfrm flipH="false" flipV="false" rot="0">
            <a:off x="-239754" y="8174466"/>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3"/>
            <a:stretch>
              <a:fillRect l="0" t="0" r="-17" b="0"/>
            </a:stretch>
          </a:blipFill>
        </p:spPr>
      </p:sp>
      <p:grpSp>
        <p:nvGrpSpPr>
          <p:cNvPr name="Group 4" id="4"/>
          <p:cNvGrpSpPr/>
          <p:nvPr/>
        </p:nvGrpSpPr>
        <p:grpSpPr>
          <a:xfrm rot="0">
            <a:off x="1028700" y="2323886"/>
            <a:ext cx="1514017" cy="1390940"/>
            <a:chOff x="0" y="0"/>
            <a:chExt cx="2018689" cy="1854587"/>
          </a:xfrm>
        </p:grpSpPr>
        <p:sp>
          <p:nvSpPr>
            <p:cNvPr name="Freeform 5" id="5"/>
            <p:cNvSpPr/>
            <p:nvPr/>
          </p:nvSpPr>
          <p:spPr>
            <a:xfrm flipH="false" flipV="false" rot="0">
              <a:off x="0" y="0"/>
              <a:ext cx="2018665" cy="1854581"/>
            </a:xfrm>
            <a:custGeom>
              <a:avLst/>
              <a:gdLst/>
              <a:ahLst/>
              <a:cxnLst/>
              <a:rect r="r" b="b" t="t" l="l"/>
              <a:pathLst>
                <a:path h="1854581" w="2018665">
                  <a:moveTo>
                    <a:pt x="1767967" y="1832864"/>
                  </a:moveTo>
                  <a:cubicBezTo>
                    <a:pt x="1767967" y="1832864"/>
                    <a:pt x="1476121" y="1854581"/>
                    <a:pt x="1226058" y="1853565"/>
                  </a:cubicBezTo>
                  <a:cubicBezTo>
                    <a:pt x="836676" y="1852676"/>
                    <a:pt x="422021" y="1849628"/>
                    <a:pt x="422021" y="1849628"/>
                  </a:cubicBezTo>
                  <a:cubicBezTo>
                    <a:pt x="324485" y="1846072"/>
                    <a:pt x="179324" y="1837563"/>
                    <a:pt x="112649" y="1814449"/>
                  </a:cubicBezTo>
                  <a:cubicBezTo>
                    <a:pt x="1778" y="1775587"/>
                    <a:pt x="0" y="1706372"/>
                    <a:pt x="0" y="1384681"/>
                  </a:cubicBezTo>
                  <a:cubicBezTo>
                    <a:pt x="3429" y="196088"/>
                    <a:pt x="0" y="138049"/>
                    <a:pt x="30988" y="89408"/>
                  </a:cubicBezTo>
                  <a:cubicBezTo>
                    <a:pt x="86741" y="1905"/>
                    <a:pt x="207391" y="1651"/>
                    <a:pt x="374523" y="1651"/>
                  </a:cubicBezTo>
                  <a:cubicBezTo>
                    <a:pt x="374523" y="1651"/>
                    <a:pt x="673354" y="6223"/>
                    <a:pt x="1082548" y="3048"/>
                  </a:cubicBezTo>
                  <a:cubicBezTo>
                    <a:pt x="1388745" y="0"/>
                    <a:pt x="1675003" y="2794"/>
                    <a:pt x="1675003" y="2794"/>
                  </a:cubicBezTo>
                  <a:cubicBezTo>
                    <a:pt x="1822069" y="5842"/>
                    <a:pt x="1877314" y="17018"/>
                    <a:pt x="1956181" y="66040"/>
                  </a:cubicBezTo>
                  <a:cubicBezTo>
                    <a:pt x="2016506" y="103378"/>
                    <a:pt x="2018665" y="190246"/>
                    <a:pt x="2014982" y="1384681"/>
                  </a:cubicBezTo>
                  <a:cubicBezTo>
                    <a:pt x="2014982" y="1753489"/>
                    <a:pt x="1997837" y="1812798"/>
                    <a:pt x="1767967" y="1832864"/>
                  </a:cubicBezTo>
                  <a:close/>
                </a:path>
              </a:pathLst>
            </a:custGeom>
            <a:solidFill>
              <a:srgbClr val="E10603"/>
            </a:solidFill>
          </p:spPr>
        </p:sp>
      </p:grpSp>
      <p:sp>
        <p:nvSpPr>
          <p:cNvPr name="Freeform 6" id="6"/>
          <p:cNvSpPr/>
          <p:nvPr/>
        </p:nvSpPr>
        <p:spPr>
          <a:xfrm flipH="false" flipV="false" rot="0">
            <a:off x="0" y="1064322"/>
            <a:ext cx="5509840" cy="3094097"/>
          </a:xfrm>
          <a:custGeom>
            <a:avLst/>
            <a:gdLst/>
            <a:ahLst/>
            <a:cxnLst/>
            <a:rect r="r" b="b" t="t" l="l"/>
            <a:pathLst>
              <a:path h="3094097" w="5509840">
                <a:moveTo>
                  <a:pt x="0" y="0"/>
                </a:moveTo>
                <a:lnTo>
                  <a:pt x="5509840" y="0"/>
                </a:lnTo>
                <a:lnTo>
                  <a:pt x="5509840" y="3094097"/>
                </a:lnTo>
                <a:lnTo>
                  <a:pt x="0" y="3094097"/>
                </a:lnTo>
                <a:lnTo>
                  <a:pt x="0" y="0"/>
                </a:lnTo>
                <a:close/>
              </a:path>
            </a:pathLst>
          </a:custGeom>
          <a:blipFill>
            <a:blip r:embed="rId4"/>
            <a:stretch>
              <a:fillRect l="0" t="0" r="0" b="-34"/>
            </a:stretch>
          </a:blipFill>
        </p:spPr>
      </p:sp>
      <p:sp>
        <p:nvSpPr>
          <p:cNvPr name="TextBox 7" id="7"/>
          <p:cNvSpPr txBox="true"/>
          <p:nvPr/>
        </p:nvSpPr>
        <p:spPr>
          <a:xfrm rot="0">
            <a:off x="0" y="1433757"/>
            <a:ext cx="5321360" cy="2017471"/>
          </a:xfrm>
          <a:prstGeom prst="rect">
            <a:avLst/>
          </a:prstGeom>
        </p:spPr>
        <p:txBody>
          <a:bodyPr anchor="t" rtlCol="false" tIns="0" lIns="0" bIns="0" rIns="0">
            <a:spAutoFit/>
          </a:bodyPr>
          <a:lstStyle/>
          <a:p>
            <a:pPr algn="ctr">
              <a:lnSpc>
                <a:spcPts val="7716"/>
              </a:lnSpc>
            </a:pPr>
            <a:r>
              <a:rPr lang="en-US" sz="5510">
                <a:solidFill>
                  <a:srgbClr val="000000"/>
                </a:solidFill>
                <a:latin typeface="Capriola"/>
              </a:rPr>
              <a:t>Putting it into context...</a:t>
            </a:r>
          </a:p>
        </p:txBody>
      </p:sp>
      <p:sp>
        <p:nvSpPr>
          <p:cNvPr name="TextBox 8" id="8"/>
          <p:cNvSpPr txBox="true"/>
          <p:nvPr/>
        </p:nvSpPr>
        <p:spPr>
          <a:xfrm rot="0">
            <a:off x="5321360" y="111774"/>
            <a:ext cx="11147258" cy="9892002"/>
          </a:xfrm>
          <a:prstGeom prst="rect">
            <a:avLst/>
          </a:prstGeom>
        </p:spPr>
        <p:txBody>
          <a:bodyPr anchor="t" rtlCol="false" tIns="0" lIns="0" bIns="0" rIns="0">
            <a:spAutoFit/>
          </a:bodyPr>
          <a:lstStyle/>
          <a:p>
            <a:pPr algn="l" marL="1154669" indent="-384890" lvl="2">
              <a:lnSpc>
                <a:spcPts val="7071"/>
              </a:lnSpc>
              <a:buFont typeface="Arial"/>
              <a:buChar char="⚬"/>
            </a:pPr>
            <a:r>
              <a:rPr lang="en-US" sz="5051">
                <a:solidFill>
                  <a:srgbClr val="000000"/>
                </a:solidFill>
                <a:latin typeface="Capriola"/>
              </a:rPr>
              <a:t>3653 Service Children in North Yorkshire (November 2022) - one of the largest populations in the country </a:t>
            </a:r>
          </a:p>
          <a:p>
            <a:pPr algn="l" marL="1154669" indent="-384890" lvl="2">
              <a:lnSpc>
                <a:spcPts val="7071"/>
              </a:lnSpc>
              <a:buFont typeface="Arial"/>
              <a:buChar char="⚬"/>
            </a:pPr>
            <a:r>
              <a:rPr lang="en-US" sz="5051">
                <a:solidFill>
                  <a:srgbClr val="000000"/>
                </a:solidFill>
                <a:latin typeface="Capriola"/>
              </a:rPr>
              <a:t>North Yorkshire is home to the largest garrison in Europe - Catterick</a:t>
            </a:r>
          </a:p>
          <a:p>
            <a:pPr algn="l" marL="1154669" indent="-384890" lvl="2">
              <a:lnSpc>
                <a:spcPts val="7071"/>
              </a:lnSpc>
              <a:buFont typeface="Arial"/>
              <a:buChar char="⚬"/>
            </a:pPr>
            <a:r>
              <a:rPr lang="en-US" sz="5051">
                <a:solidFill>
                  <a:srgbClr val="000000"/>
                </a:solidFill>
                <a:latin typeface="Capriola"/>
              </a:rPr>
              <a:t>223 schools have a Service pupil footprint</a:t>
            </a:r>
          </a:p>
          <a:p>
            <a:pPr algn="l" marL="1154669" indent="-384890" lvl="2">
              <a:lnSpc>
                <a:spcPts val="7071"/>
              </a:lnSpc>
              <a:buFont typeface="Arial"/>
              <a:buChar char="⚬"/>
            </a:pPr>
            <a:r>
              <a:rPr lang="en-US" sz="5051">
                <a:solidFill>
                  <a:srgbClr val="000000"/>
                </a:solidFill>
                <a:latin typeface="Capriola"/>
              </a:rPr>
              <a:t>The average number of Service children per school is 11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1990726"/>
            <a:ext cx="9490212" cy="586739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What are the challenges Service children and young people face?</a:t>
            </a:r>
          </a:p>
        </p:txBody>
      </p:sp>
      <p:sp>
        <p:nvSpPr>
          <p:cNvPr name="Freeform 8" id="8"/>
          <p:cNvSpPr/>
          <p:nvPr/>
        </p:nvSpPr>
        <p:spPr>
          <a:xfrm flipH="false" flipV="false" rot="0">
            <a:off x="1028700" y="7433065"/>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true" flipV="false" rot="0">
            <a:off x="14575967" y="630318"/>
            <a:ext cx="2248791" cy="2203815"/>
          </a:xfrm>
          <a:custGeom>
            <a:avLst/>
            <a:gdLst/>
            <a:ahLst/>
            <a:cxnLst/>
            <a:rect r="r" b="b" t="t" l="l"/>
            <a:pathLst>
              <a:path h="2203815" w="2248791">
                <a:moveTo>
                  <a:pt x="2248791" y="0"/>
                </a:moveTo>
                <a:lnTo>
                  <a:pt x="0" y="0"/>
                </a:lnTo>
                <a:lnTo>
                  <a:pt x="0" y="2203815"/>
                </a:lnTo>
                <a:lnTo>
                  <a:pt x="2248791" y="2203815"/>
                </a:lnTo>
                <a:lnTo>
                  <a:pt x="2248791" y="0"/>
                </a:lnTo>
                <a:close/>
              </a:path>
            </a:pathLst>
          </a:custGeom>
          <a:blipFill>
            <a:blip r:embed="rId6"/>
            <a:stretch>
              <a:fillRect l="0" t="0" r="0" b="-2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4133851"/>
            <a:ext cx="9100768" cy="158114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Mobility</a:t>
            </a:r>
          </a:p>
        </p:txBody>
      </p:sp>
      <p:sp>
        <p:nvSpPr>
          <p:cNvPr name="Freeform 8" id="8"/>
          <p:cNvSpPr/>
          <p:nvPr/>
        </p:nvSpPr>
        <p:spPr>
          <a:xfrm flipH="false" flipV="false" rot="0">
            <a:off x="681557" y="7477448"/>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false" flipV="false" rot="0">
            <a:off x="15072339" y="718270"/>
            <a:ext cx="4373922" cy="2027909"/>
          </a:xfrm>
          <a:custGeom>
            <a:avLst/>
            <a:gdLst/>
            <a:ahLst/>
            <a:cxnLst/>
            <a:rect r="r" b="b" t="t" l="l"/>
            <a:pathLst>
              <a:path h="2027909" w="4373922">
                <a:moveTo>
                  <a:pt x="0" y="0"/>
                </a:moveTo>
                <a:lnTo>
                  <a:pt x="4373922" y="0"/>
                </a:lnTo>
                <a:lnTo>
                  <a:pt x="4373922" y="2027909"/>
                </a:lnTo>
                <a:lnTo>
                  <a:pt x="0" y="2027909"/>
                </a:lnTo>
                <a:lnTo>
                  <a:pt x="0" y="0"/>
                </a:lnTo>
                <a:close/>
              </a:path>
            </a:pathLst>
          </a:custGeom>
          <a:blipFill>
            <a:blip r:embed="rId7"/>
            <a:stretch>
              <a:fillRect l="0" t="0" r="0" b="-109"/>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8984" y="2302995"/>
            <a:ext cx="3889096" cy="2357654"/>
            <a:chOff x="0" y="0"/>
            <a:chExt cx="5185462" cy="3143539"/>
          </a:xfrm>
        </p:grpSpPr>
        <p:sp>
          <p:nvSpPr>
            <p:cNvPr name="Freeform 3" id="3"/>
            <p:cNvSpPr/>
            <p:nvPr/>
          </p:nvSpPr>
          <p:spPr>
            <a:xfrm flipH="false" flipV="false" rot="0">
              <a:off x="0" y="0"/>
              <a:ext cx="5185410" cy="3143504"/>
            </a:xfrm>
            <a:custGeom>
              <a:avLst/>
              <a:gdLst/>
              <a:ahLst/>
              <a:cxnLst/>
              <a:rect r="r" b="b" t="t" l="l"/>
              <a:pathLst>
                <a:path h="3143504" w="5185410">
                  <a:moveTo>
                    <a:pt x="4162171" y="3054731"/>
                  </a:moveTo>
                  <a:cubicBezTo>
                    <a:pt x="4162171" y="3054731"/>
                    <a:pt x="2970784" y="3143504"/>
                    <a:pt x="2388362" y="3139313"/>
                  </a:cubicBezTo>
                  <a:cubicBezTo>
                    <a:pt x="2388362" y="3135757"/>
                    <a:pt x="1723136" y="3123057"/>
                    <a:pt x="1723136" y="3123057"/>
                  </a:cubicBezTo>
                  <a:cubicBezTo>
                    <a:pt x="1325118" y="3108706"/>
                    <a:pt x="732155" y="3074035"/>
                    <a:pt x="460248" y="2979166"/>
                  </a:cubicBezTo>
                  <a:cubicBezTo>
                    <a:pt x="7239" y="2821051"/>
                    <a:pt x="0" y="2538603"/>
                    <a:pt x="0" y="2007235"/>
                  </a:cubicBezTo>
                  <a:cubicBezTo>
                    <a:pt x="13970" y="800735"/>
                    <a:pt x="0" y="563372"/>
                    <a:pt x="126492" y="364998"/>
                  </a:cubicBezTo>
                  <a:cubicBezTo>
                    <a:pt x="354330" y="7747"/>
                    <a:pt x="846455" y="6604"/>
                    <a:pt x="1528826" y="6604"/>
                  </a:cubicBezTo>
                  <a:cubicBezTo>
                    <a:pt x="1528826" y="6604"/>
                    <a:pt x="2388235" y="25527"/>
                    <a:pt x="2388235" y="12446"/>
                  </a:cubicBezTo>
                  <a:cubicBezTo>
                    <a:pt x="2613914" y="0"/>
                    <a:pt x="3782187" y="11430"/>
                    <a:pt x="3782187" y="11430"/>
                  </a:cubicBezTo>
                  <a:cubicBezTo>
                    <a:pt x="4382516" y="23622"/>
                    <a:pt x="4607941" y="69596"/>
                    <a:pt x="4930267" y="269367"/>
                  </a:cubicBezTo>
                  <a:cubicBezTo>
                    <a:pt x="5176393" y="422021"/>
                    <a:pt x="5185410" y="776224"/>
                    <a:pt x="5170551" y="2007235"/>
                  </a:cubicBezTo>
                  <a:cubicBezTo>
                    <a:pt x="5170551" y="2731008"/>
                    <a:pt x="5100828" y="2973197"/>
                    <a:pt x="4162171" y="3054731"/>
                  </a:cubicBezTo>
                  <a:close/>
                </a:path>
              </a:pathLst>
            </a:custGeom>
            <a:solidFill>
              <a:srgbClr val="FFFFFF"/>
            </a:solidFill>
          </p:spPr>
        </p:sp>
      </p:grpSp>
      <p:grpSp>
        <p:nvGrpSpPr>
          <p:cNvPr name="Group 4" id="4"/>
          <p:cNvGrpSpPr/>
          <p:nvPr/>
        </p:nvGrpSpPr>
        <p:grpSpPr>
          <a:xfrm rot="0">
            <a:off x="1028700" y="242316"/>
            <a:ext cx="8124203" cy="9630373"/>
            <a:chOff x="0" y="0"/>
            <a:chExt cx="10832270" cy="12840497"/>
          </a:xfrm>
        </p:grpSpPr>
        <p:sp>
          <p:nvSpPr>
            <p:cNvPr name="Freeform 5" id="5"/>
            <p:cNvSpPr/>
            <p:nvPr/>
          </p:nvSpPr>
          <p:spPr>
            <a:xfrm flipH="false" flipV="false" rot="0">
              <a:off x="0" y="127"/>
              <a:ext cx="10832211" cy="12840462"/>
            </a:xfrm>
            <a:custGeom>
              <a:avLst/>
              <a:gdLst/>
              <a:ahLst/>
              <a:cxnLst/>
              <a:rect r="r" b="b" t="t" l="l"/>
              <a:pathLst>
                <a:path h="12840462" w="10832211">
                  <a:moveTo>
                    <a:pt x="9666224" y="12739243"/>
                  </a:moveTo>
                  <a:cubicBezTo>
                    <a:pt x="9666224" y="12739243"/>
                    <a:pt x="8308721" y="12840462"/>
                    <a:pt x="6938518" y="12835509"/>
                  </a:cubicBezTo>
                  <a:cubicBezTo>
                    <a:pt x="4376928" y="12831445"/>
                    <a:pt x="1963293" y="12816967"/>
                    <a:pt x="1963293" y="12816967"/>
                  </a:cubicBezTo>
                  <a:cubicBezTo>
                    <a:pt x="1509903" y="12800584"/>
                    <a:pt x="834136" y="12761087"/>
                    <a:pt x="524383" y="12653010"/>
                  </a:cubicBezTo>
                  <a:cubicBezTo>
                    <a:pt x="8255" y="12472924"/>
                    <a:pt x="0" y="12151106"/>
                    <a:pt x="0" y="9910318"/>
                  </a:cubicBezTo>
                  <a:lnTo>
                    <a:pt x="0" y="9910191"/>
                  </a:lnTo>
                  <a:cubicBezTo>
                    <a:pt x="15875" y="912241"/>
                    <a:pt x="0" y="641731"/>
                    <a:pt x="144145" y="415798"/>
                  </a:cubicBezTo>
                  <a:cubicBezTo>
                    <a:pt x="403733" y="8763"/>
                    <a:pt x="964438" y="7493"/>
                    <a:pt x="1742059" y="7493"/>
                  </a:cubicBezTo>
                  <a:cubicBezTo>
                    <a:pt x="1742059" y="7493"/>
                    <a:pt x="3302127" y="29083"/>
                    <a:pt x="5994019" y="14224"/>
                  </a:cubicBezTo>
                  <a:cubicBezTo>
                    <a:pt x="7902194" y="0"/>
                    <a:pt x="9233408" y="12954"/>
                    <a:pt x="9233408" y="12954"/>
                  </a:cubicBezTo>
                  <a:cubicBezTo>
                    <a:pt x="9917430" y="26797"/>
                    <a:pt x="10174224" y="79248"/>
                    <a:pt x="10541508" y="306832"/>
                  </a:cubicBezTo>
                  <a:cubicBezTo>
                    <a:pt x="10822051" y="480695"/>
                    <a:pt x="10832211" y="884301"/>
                    <a:pt x="10815320" y="9910191"/>
                  </a:cubicBezTo>
                  <a:lnTo>
                    <a:pt x="10815320" y="9910318"/>
                  </a:lnTo>
                  <a:cubicBezTo>
                    <a:pt x="10815320" y="12370308"/>
                    <a:pt x="10735818" y="12646279"/>
                    <a:pt x="9666351" y="12739243"/>
                  </a:cubicBezTo>
                  <a:close/>
                </a:path>
              </a:pathLst>
            </a:custGeom>
            <a:solidFill>
              <a:srgbClr val="E10603"/>
            </a:solidFill>
          </p:spPr>
        </p:sp>
      </p:grpSp>
      <p:sp>
        <p:nvSpPr>
          <p:cNvPr name="Freeform 6" id="6"/>
          <p:cNvSpPr/>
          <p:nvPr/>
        </p:nvSpPr>
        <p:spPr>
          <a:xfrm flipH="false" flipV="false" rot="0">
            <a:off x="11649093"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sp>
        <p:nvSpPr>
          <p:cNvPr name="Freeform 7" id="7"/>
          <p:cNvSpPr/>
          <p:nvPr/>
        </p:nvSpPr>
        <p:spPr>
          <a:xfrm flipH="false" flipV="false" rot="4503788">
            <a:off x="8732319" y="-5099520"/>
            <a:ext cx="6180445" cy="6413669"/>
          </a:xfrm>
          <a:custGeom>
            <a:avLst/>
            <a:gdLst/>
            <a:ahLst/>
            <a:cxnLst/>
            <a:rect r="r" b="b" t="t" l="l"/>
            <a:pathLst>
              <a:path h="6413669" w="6180445">
                <a:moveTo>
                  <a:pt x="0" y="0"/>
                </a:moveTo>
                <a:lnTo>
                  <a:pt x="6180445" y="0"/>
                </a:lnTo>
                <a:lnTo>
                  <a:pt x="6180445" y="6413669"/>
                </a:lnTo>
                <a:lnTo>
                  <a:pt x="0" y="6413669"/>
                </a:lnTo>
                <a:lnTo>
                  <a:pt x="0" y="0"/>
                </a:lnTo>
                <a:close/>
              </a:path>
            </a:pathLst>
          </a:custGeom>
          <a:blipFill>
            <a:blip r:embed="rId3"/>
            <a:stretch>
              <a:fillRect l="0" t="0" r="0" b="-13"/>
            </a:stretch>
          </a:blipFill>
        </p:spPr>
      </p:sp>
      <p:sp>
        <p:nvSpPr>
          <p:cNvPr name="Freeform 8" id="8"/>
          <p:cNvSpPr/>
          <p:nvPr/>
        </p:nvSpPr>
        <p:spPr>
          <a:xfrm flipH="false" flipV="false" rot="0">
            <a:off x="13023669" y="7274868"/>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4"/>
            <a:stretch>
              <a:fillRect l="0" t="0" r="-51" b="0"/>
            </a:stretch>
          </a:blipFill>
        </p:spPr>
      </p:sp>
      <p:sp>
        <p:nvSpPr>
          <p:cNvPr name="Freeform 9" id="9"/>
          <p:cNvSpPr/>
          <p:nvPr/>
        </p:nvSpPr>
        <p:spPr>
          <a:xfrm flipH="false" flipV="false" rot="0">
            <a:off x="9144000" y="8627928"/>
            <a:ext cx="1568934" cy="1537555"/>
          </a:xfrm>
          <a:custGeom>
            <a:avLst/>
            <a:gdLst/>
            <a:ahLst/>
            <a:cxnLst/>
            <a:rect r="r" b="b" t="t" l="l"/>
            <a:pathLst>
              <a:path h="1537555" w="1568934">
                <a:moveTo>
                  <a:pt x="0" y="0"/>
                </a:moveTo>
                <a:lnTo>
                  <a:pt x="1568934" y="0"/>
                </a:lnTo>
                <a:lnTo>
                  <a:pt x="1568934" y="1537555"/>
                </a:lnTo>
                <a:lnTo>
                  <a:pt x="0" y="1537555"/>
                </a:lnTo>
                <a:lnTo>
                  <a:pt x="0" y="0"/>
                </a:lnTo>
                <a:close/>
              </a:path>
            </a:pathLst>
          </a:custGeom>
          <a:blipFill>
            <a:blip r:embed="rId5"/>
            <a:stretch>
              <a:fillRect l="0" t="0" r="0" b="-20"/>
            </a:stretch>
          </a:blipFill>
        </p:spPr>
      </p:sp>
      <p:sp>
        <p:nvSpPr>
          <p:cNvPr name="Freeform 10" id="10"/>
          <p:cNvSpPr/>
          <p:nvPr/>
        </p:nvSpPr>
        <p:spPr>
          <a:xfrm flipH="false" flipV="false" rot="0">
            <a:off x="16626855" y="160800"/>
            <a:ext cx="1515624" cy="1275880"/>
          </a:xfrm>
          <a:custGeom>
            <a:avLst/>
            <a:gdLst/>
            <a:ahLst/>
            <a:cxnLst/>
            <a:rect r="r" b="b" t="t" l="l"/>
            <a:pathLst>
              <a:path h="1275880" w="1515624">
                <a:moveTo>
                  <a:pt x="0" y="0"/>
                </a:moveTo>
                <a:lnTo>
                  <a:pt x="1515624" y="0"/>
                </a:lnTo>
                <a:lnTo>
                  <a:pt x="1515624" y="1275880"/>
                </a:lnTo>
                <a:lnTo>
                  <a:pt x="0" y="1275880"/>
                </a:lnTo>
                <a:lnTo>
                  <a:pt x="0" y="0"/>
                </a:lnTo>
                <a:close/>
              </a:path>
            </a:pathLst>
          </a:custGeom>
          <a:blipFill>
            <a:blip r:embed="rId6"/>
            <a:stretch>
              <a:fillRect l="0" t="0" r="-76" b="0"/>
            </a:stretch>
          </a:blipFill>
        </p:spPr>
      </p:sp>
      <p:sp>
        <p:nvSpPr>
          <p:cNvPr name="Freeform 11" id="11"/>
          <p:cNvSpPr/>
          <p:nvPr/>
        </p:nvSpPr>
        <p:spPr>
          <a:xfrm flipH="false" flipV="false" rot="0">
            <a:off x="11495980"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grpSp>
        <p:nvGrpSpPr>
          <p:cNvPr name="Group 12" id="12"/>
          <p:cNvGrpSpPr/>
          <p:nvPr/>
        </p:nvGrpSpPr>
        <p:grpSpPr>
          <a:xfrm rot="0">
            <a:off x="10304201" y="1021911"/>
            <a:ext cx="6561604" cy="7976081"/>
            <a:chOff x="0" y="0"/>
            <a:chExt cx="8748805" cy="10634775"/>
          </a:xfrm>
        </p:grpSpPr>
        <p:sp>
          <p:nvSpPr>
            <p:cNvPr name="Freeform 13" id="13"/>
            <p:cNvSpPr/>
            <p:nvPr/>
          </p:nvSpPr>
          <p:spPr>
            <a:xfrm flipH="false" flipV="false" rot="0">
              <a:off x="0" y="0"/>
              <a:ext cx="8748776" cy="10634726"/>
            </a:xfrm>
            <a:custGeom>
              <a:avLst/>
              <a:gdLst/>
              <a:ahLst/>
              <a:cxnLst/>
              <a:rect r="r" b="b" t="t" l="l"/>
              <a:pathLst>
                <a:path h="10634726" w="8748776">
                  <a:moveTo>
                    <a:pt x="7353554" y="10513695"/>
                  </a:moveTo>
                  <a:cubicBezTo>
                    <a:pt x="7353554" y="10513695"/>
                    <a:pt x="5729224" y="10634726"/>
                    <a:pt x="4694174" y="10628884"/>
                  </a:cubicBezTo>
                  <a:cubicBezTo>
                    <a:pt x="3820668" y="10624058"/>
                    <a:pt x="2349246" y="10606659"/>
                    <a:pt x="2349246" y="10606659"/>
                  </a:cubicBezTo>
                  <a:cubicBezTo>
                    <a:pt x="1806702" y="10586974"/>
                    <a:pt x="998093" y="10539857"/>
                    <a:pt x="627507" y="10410571"/>
                  </a:cubicBezTo>
                  <a:cubicBezTo>
                    <a:pt x="9906" y="10195179"/>
                    <a:pt x="0" y="9809988"/>
                    <a:pt x="0" y="7964043"/>
                  </a:cubicBezTo>
                  <a:lnTo>
                    <a:pt x="0" y="7963916"/>
                  </a:lnTo>
                  <a:cubicBezTo>
                    <a:pt x="18923" y="1091692"/>
                    <a:pt x="0" y="768096"/>
                    <a:pt x="172466" y="497713"/>
                  </a:cubicBezTo>
                  <a:cubicBezTo>
                    <a:pt x="483108" y="10541"/>
                    <a:pt x="1154049" y="9017"/>
                    <a:pt x="2084451" y="9017"/>
                  </a:cubicBezTo>
                  <a:cubicBezTo>
                    <a:pt x="2084451" y="9017"/>
                    <a:pt x="3454273" y="34798"/>
                    <a:pt x="4372229" y="17018"/>
                  </a:cubicBezTo>
                  <a:cubicBezTo>
                    <a:pt x="5242687" y="0"/>
                    <a:pt x="6835648" y="15494"/>
                    <a:pt x="6835648" y="15494"/>
                  </a:cubicBezTo>
                  <a:cubicBezTo>
                    <a:pt x="7654163" y="32131"/>
                    <a:pt x="7961503" y="94742"/>
                    <a:pt x="8400923" y="367157"/>
                  </a:cubicBezTo>
                  <a:cubicBezTo>
                    <a:pt x="8736584" y="575183"/>
                    <a:pt x="8748776" y="1058164"/>
                    <a:pt x="8728456" y="7963915"/>
                  </a:cubicBezTo>
                  <a:lnTo>
                    <a:pt x="8728456" y="7964043"/>
                  </a:lnTo>
                  <a:cubicBezTo>
                    <a:pt x="8728456" y="10072116"/>
                    <a:pt x="8633333" y="10402443"/>
                    <a:pt x="7353554" y="10513695"/>
                  </a:cubicBezTo>
                  <a:close/>
                </a:path>
              </a:pathLst>
            </a:custGeom>
            <a:solidFill>
              <a:srgbClr val="3A668C"/>
            </a:solidFill>
          </p:spPr>
        </p:sp>
      </p:grpSp>
      <p:sp>
        <p:nvSpPr>
          <p:cNvPr name="Freeform 14" id="14"/>
          <p:cNvSpPr/>
          <p:nvPr/>
        </p:nvSpPr>
        <p:spPr>
          <a:xfrm flipH="false" flipV="false" rot="0">
            <a:off x="10712934" y="1647754"/>
            <a:ext cx="5663187" cy="6821648"/>
          </a:xfrm>
          <a:custGeom>
            <a:avLst/>
            <a:gdLst/>
            <a:ahLst/>
            <a:cxnLst/>
            <a:rect r="r" b="b" t="t" l="l"/>
            <a:pathLst>
              <a:path h="6821648" w="5663187">
                <a:moveTo>
                  <a:pt x="0" y="0"/>
                </a:moveTo>
                <a:lnTo>
                  <a:pt x="5663187" y="0"/>
                </a:lnTo>
                <a:lnTo>
                  <a:pt x="5663187" y="6821648"/>
                </a:lnTo>
                <a:lnTo>
                  <a:pt x="0" y="6821648"/>
                </a:lnTo>
                <a:lnTo>
                  <a:pt x="0" y="0"/>
                </a:lnTo>
                <a:close/>
              </a:path>
            </a:pathLst>
          </a:custGeom>
          <a:blipFill>
            <a:blip r:embed="rId7"/>
            <a:stretch>
              <a:fillRect l="0" t="-30064" r="-41" b="-17521"/>
            </a:stretch>
          </a:blipFill>
        </p:spPr>
      </p:sp>
      <p:sp>
        <p:nvSpPr>
          <p:cNvPr name="TextBox 15" id="15"/>
          <p:cNvSpPr txBox="true"/>
          <p:nvPr/>
        </p:nvSpPr>
        <p:spPr>
          <a:xfrm rot="0">
            <a:off x="1248603" y="-657913"/>
            <a:ext cx="7675494" cy="10930361"/>
          </a:xfrm>
          <a:prstGeom prst="rect">
            <a:avLst/>
          </a:prstGeom>
        </p:spPr>
        <p:txBody>
          <a:bodyPr anchor="t" rtlCol="false" tIns="0" lIns="0" bIns="0" rIns="0">
            <a:spAutoFit/>
          </a:bodyPr>
          <a:lstStyle/>
          <a:p>
            <a:pPr algn="l" marL="937261" indent="-312420" lvl="2">
              <a:lnSpc>
                <a:spcPts val="6150"/>
              </a:lnSpc>
              <a:buFont typeface="Arial"/>
              <a:buChar char="⚬"/>
            </a:pPr>
            <a:r>
              <a:rPr lang="en-US" sz="4100">
                <a:solidFill>
                  <a:srgbClr val="000000"/>
                </a:solidFill>
                <a:latin typeface="Capriola"/>
              </a:rPr>
              <a:t>Frequent moves</a:t>
            </a:r>
          </a:p>
          <a:p>
            <a:pPr algn="l" marL="937261" indent="-312420" lvl="2">
              <a:lnSpc>
                <a:spcPts val="6150"/>
              </a:lnSpc>
              <a:buFont typeface="Arial"/>
              <a:buChar char="⚬"/>
            </a:pPr>
            <a:r>
              <a:rPr lang="en-US" sz="4100">
                <a:solidFill>
                  <a:srgbClr val="000000"/>
                </a:solidFill>
                <a:latin typeface="Capriola"/>
              </a:rPr>
              <a:t>Dips in learning</a:t>
            </a:r>
          </a:p>
          <a:p>
            <a:pPr algn="l" marL="937261" indent="-312420" lvl="2">
              <a:lnSpc>
                <a:spcPts val="6150"/>
              </a:lnSpc>
              <a:buFont typeface="Arial"/>
              <a:buChar char="⚬"/>
            </a:pPr>
            <a:r>
              <a:rPr lang="en-US" sz="4100">
                <a:solidFill>
                  <a:srgbClr val="000000"/>
                </a:solidFill>
                <a:latin typeface="Capriola"/>
              </a:rPr>
              <a:t>Repeating areas of the curriculum</a:t>
            </a:r>
          </a:p>
          <a:p>
            <a:pPr algn="l" marL="937261" indent="-312420" lvl="2">
              <a:lnSpc>
                <a:spcPts val="6150"/>
              </a:lnSpc>
              <a:buFont typeface="Arial"/>
              <a:buChar char="⚬"/>
            </a:pPr>
            <a:r>
              <a:rPr lang="en-US" sz="4100">
                <a:solidFill>
                  <a:srgbClr val="000000"/>
                </a:solidFill>
                <a:latin typeface="Capriola"/>
              </a:rPr>
              <a:t>School/Nursery admissions</a:t>
            </a:r>
          </a:p>
          <a:p>
            <a:pPr algn="l" marL="937261" indent="-312420" lvl="2">
              <a:lnSpc>
                <a:spcPts val="6150"/>
              </a:lnSpc>
              <a:buFont typeface="Arial"/>
              <a:buChar char="⚬"/>
            </a:pPr>
            <a:r>
              <a:rPr lang="en-US" sz="4100">
                <a:solidFill>
                  <a:srgbClr val="000000"/>
                </a:solidFill>
                <a:latin typeface="Capriola"/>
              </a:rPr>
              <a:t>Friendships</a:t>
            </a:r>
          </a:p>
          <a:p>
            <a:pPr algn="l" marL="937261" indent="-312420" lvl="2">
              <a:lnSpc>
                <a:spcPts val="6150"/>
              </a:lnSpc>
              <a:buFont typeface="Arial"/>
              <a:buChar char="⚬"/>
            </a:pPr>
            <a:r>
              <a:rPr lang="en-US" sz="4100">
                <a:solidFill>
                  <a:srgbClr val="000000"/>
                </a:solidFill>
                <a:latin typeface="Capriola"/>
              </a:rPr>
              <a:t> SEND</a:t>
            </a:r>
          </a:p>
          <a:p>
            <a:pPr algn="l" marL="937261" indent="-312420" lvl="2">
              <a:lnSpc>
                <a:spcPts val="6150"/>
              </a:lnSpc>
              <a:buFont typeface="Arial"/>
              <a:buChar char="⚬"/>
            </a:pPr>
            <a:r>
              <a:rPr lang="en-US" sz="4100">
                <a:solidFill>
                  <a:srgbClr val="000000"/>
                </a:solidFill>
                <a:latin typeface="Capriola"/>
              </a:rPr>
              <a:t>Having to create new support networks </a:t>
            </a:r>
          </a:p>
          <a:p>
            <a:pPr algn="l" marL="937261" indent="-312420" lvl="2">
              <a:lnSpc>
                <a:spcPts val="6150"/>
              </a:lnSpc>
              <a:buFont typeface="Arial"/>
              <a:buChar char="⚬"/>
            </a:pPr>
            <a:r>
              <a:rPr lang="en-US" sz="4100">
                <a:solidFill>
                  <a:srgbClr val="000000"/>
                </a:solidFill>
                <a:latin typeface="Capriola"/>
              </a:rPr>
              <a:t>Needing to adapt to new school rules and policies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82637" y="1028700"/>
            <a:ext cx="7322726" cy="4112139"/>
          </a:xfrm>
          <a:custGeom>
            <a:avLst/>
            <a:gdLst/>
            <a:ahLst/>
            <a:cxnLst/>
            <a:rect r="r" b="b" t="t" l="l"/>
            <a:pathLst>
              <a:path h="4112139" w="7322726">
                <a:moveTo>
                  <a:pt x="0" y="0"/>
                </a:moveTo>
                <a:lnTo>
                  <a:pt x="7322726" y="0"/>
                </a:lnTo>
                <a:lnTo>
                  <a:pt x="7322726" y="4112139"/>
                </a:lnTo>
                <a:lnTo>
                  <a:pt x="0" y="4112139"/>
                </a:lnTo>
                <a:lnTo>
                  <a:pt x="0" y="0"/>
                </a:lnTo>
                <a:close/>
              </a:path>
            </a:pathLst>
          </a:custGeom>
          <a:blipFill>
            <a:blip r:embed="rId2"/>
            <a:stretch>
              <a:fillRect l="0" t="0" r="0" b="-34"/>
            </a:stretch>
          </a:blipFill>
        </p:spPr>
      </p:sp>
      <p:grpSp>
        <p:nvGrpSpPr>
          <p:cNvPr name="Group 3" id="3"/>
          <p:cNvGrpSpPr/>
          <p:nvPr/>
        </p:nvGrpSpPr>
        <p:grpSpPr>
          <a:xfrm rot="0">
            <a:off x="1027211" y="5440513"/>
            <a:ext cx="5240116" cy="4600198"/>
            <a:chOff x="0" y="0"/>
            <a:chExt cx="6986822" cy="6133597"/>
          </a:xfrm>
        </p:grpSpPr>
        <p:sp>
          <p:nvSpPr>
            <p:cNvPr name="Freeform 4" id="4"/>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FC09F"/>
            </a:solidFill>
          </p:spPr>
        </p:sp>
      </p:grpSp>
      <p:grpSp>
        <p:nvGrpSpPr>
          <p:cNvPr name="Group 5" id="5"/>
          <p:cNvGrpSpPr/>
          <p:nvPr/>
        </p:nvGrpSpPr>
        <p:grpSpPr>
          <a:xfrm rot="0">
            <a:off x="1459745" y="6296950"/>
            <a:ext cx="4378234" cy="3465123"/>
            <a:chOff x="0" y="0"/>
            <a:chExt cx="5837646" cy="4620165"/>
          </a:xfrm>
        </p:grpSpPr>
        <p:sp>
          <p:nvSpPr>
            <p:cNvPr name="Freeform 6" id="6"/>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EF5DA"/>
            </a:solidFill>
          </p:spPr>
        </p:sp>
      </p:grpSp>
      <p:grpSp>
        <p:nvGrpSpPr>
          <p:cNvPr name="Group 7" id="7"/>
          <p:cNvGrpSpPr/>
          <p:nvPr/>
        </p:nvGrpSpPr>
        <p:grpSpPr>
          <a:xfrm rot="0">
            <a:off x="6528393" y="5440513"/>
            <a:ext cx="5240116" cy="4600198"/>
            <a:chOff x="0" y="0"/>
            <a:chExt cx="6986822" cy="6133597"/>
          </a:xfrm>
        </p:grpSpPr>
        <p:sp>
          <p:nvSpPr>
            <p:cNvPr name="Freeform 8" id="8"/>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F4BDBD"/>
            </a:solidFill>
          </p:spPr>
        </p:sp>
      </p:grpSp>
      <p:grpSp>
        <p:nvGrpSpPr>
          <p:cNvPr name="Group 9" id="9"/>
          <p:cNvGrpSpPr/>
          <p:nvPr/>
        </p:nvGrpSpPr>
        <p:grpSpPr>
          <a:xfrm rot="0">
            <a:off x="6960927" y="6296950"/>
            <a:ext cx="4378234" cy="3465123"/>
            <a:chOff x="0" y="0"/>
            <a:chExt cx="5837646" cy="4620165"/>
          </a:xfrm>
        </p:grpSpPr>
        <p:sp>
          <p:nvSpPr>
            <p:cNvPr name="Freeform 10" id="10"/>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grpSp>
        <p:nvGrpSpPr>
          <p:cNvPr name="Group 11" id="11"/>
          <p:cNvGrpSpPr/>
          <p:nvPr/>
        </p:nvGrpSpPr>
        <p:grpSpPr>
          <a:xfrm rot="0">
            <a:off x="12028085" y="5440513"/>
            <a:ext cx="5240116" cy="4600198"/>
            <a:chOff x="0" y="0"/>
            <a:chExt cx="6986822" cy="6133597"/>
          </a:xfrm>
        </p:grpSpPr>
        <p:sp>
          <p:nvSpPr>
            <p:cNvPr name="Freeform 12" id="12"/>
            <p:cNvSpPr/>
            <p:nvPr/>
          </p:nvSpPr>
          <p:spPr>
            <a:xfrm flipH="false" flipV="false" rot="0">
              <a:off x="0" y="127"/>
              <a:ext cx="6986778" cy="6133465"/>
            </a:xfrm>
            <a:custGeom>
              <a:avLst/>
              <a:gdLst/>
              <a:ahLst/>
              <a:cxnLst/>
              <a:rect r="r" b="b" t="t" l="l"/>
              <a:pathLst>
                <a:path h="6133465" w="6986778">
                  <a:moveTo>
                    <a:pt x="5820791" y="6032246"/>
                  </a:moveTo>
                  <a:cubicBezTo>
                    <a:pt x="5820791" y="6032246"/>
                    <a:pt x="4463288" y="6133465"/>
                    <a:pt x="3644900" y="6128512"/>
                  </a:cubicBezTo>
                  <a:cubicBezTo>
                    <a:pt x="3083814" y="6124448"/>
                    <a:pt x="1963293" y="6109970"/>
                    <a:pt x="1963293" y="6109970"/>
                  </a:cubicBezTo>
                  <a:cubicBezTo>
                    <a:pt x="1509903" y="6093587"/>
                    <a:pt x="834136" y="6054090"/>
                    <a:pt x="524383" y="5946140"/>
                  </a:cubicBezTo>
                  <a:cubicBezTo>
                    <a:pt x="8255" y="5766054"/>
                    <a:pt x="0" y="5444236"/>
                    <a:pt x="0" y="4387977"/>
                  </a:cubicBezTo>
                  <a:cubicBezTo>
                    <a:pt x="15875" y="912241"/>
                    <a:pt x="0" y="641731"/>
                    <a:pt x="144145" y="415798"/>
                  </a:cubicBezTo>
                  <a:cubicBezTo>
                    <a:pt x="403733" y="8763"/>
                    <a:pt x="964438" y="7493"/>
                    <a:pt x="1742059" y="7493"/>
                  </a:cubicBezTo>
                  <a:cubicBezTo>
                    <a:pt x="1742059" y="7493"/>
                    <a:pt x="2848610" y="29083"/>
                    <a:pt x="3438144" y="14224"/>
                  </a:cubicBezTo>
                  <a:cubicBezTo>
                    <a:pt x="4056761" y="0"/>
                    <a:pt x="5387975" y="12954"/>
                    <a:pt x="5387975" y="12954"/>
                  </a:cubicBezTo>
                  <a:cubicBezTo>
                    <a:pt x="6071997" y="26797"/>
                    <a:pt x="6328791" y="79248"/>
                    <a:pt x="6696075" y="306832"/>
                  </a:cubicBezTo>
                  <a:cubicBezTo>
                    <a:pt x="6976618" y="480695"/>
                    <a:pt x="6986778" y="884301"/>
                    <a:pt x="6969887" y="4387977"/>
                  </a:cubicBezTo>
                  <a:cubicBezTo>
                    <a:pt x="6969887" y="5663311"/>
                    <a:pt x="6890385" y="5939282"/>
                    <a:pt x="5820918" y="6032246"/>
                  </a:cubicBezTo>
                  <a:close/>
                </a:path>
              </a:pathLst>
            </a:custGeom>
            <a:solidFill>
              <a:srgbClr val="A7E8CE"/>
            </a:solidFill>
          </p:spPr>
        </p:sp>
      </p:grpSp>
      <p:grpSp>
        <p:nvGrpSpPr>
          <p:cNvPr name="Group 13" id="13"/>
          <p:cNvGrpSpPr/>
          <p:nvPr/>
        </p:nvGrpSpPr>
        <p:grpSpPr>
          <a:xfrm rot="0">
            <a:off x="12460619" y="6296950"/>
            <a:ext cx="4378234" cy="3465123"/>
            <a:chOff x="0" y="0"/>
            <a:chExt cx="5837646" cy="4620165"/>
          </a:xfrm>
        </p:grpSpPr>
        <p:sp>
          <p:nvSpPr>
            <p:cNvPr name="Freeform 14" id="14"/>
            <p:cNvSpPr/>
            <p:nvPr/>
          </p:nvSpPr>
          <p:spPr>
            <a:xfrm flipH="false" flipV="false" rot="0">
              <a:off x="0" y="0"/>
              <a:ext cx="5837555" cy="4620133"/>
            </a:xfrm>
            <a:custGeom>
              <a:avLst/>
              <a:gdLst/>
              <a:ahLst/>
              <a:cxnLst/>
              <a:rect r="r" b="b" t="t" l="l"/>
              <a:pathLst>
                <a:path h="4620133" w="5837555">
                  <a:moveTo>
                    <a:pt x="4814316" y="4531360"/>
                  </a:moveTo>
                  <a:cubicBezTo>
                    <a:pt x="4814316" y="4531360"/>
                    <a:pt x="3622929" y="4620133"/>
                    <a:pt x="2946908" y="4615942"/>
                  </a:cubicBezTo>
                  <a:cubicBezTo>
                    <a:pt x="2607564" y="4612386"/>
                    <a:pt x="1723136" y="4599686"/>
                    <a:pt x="1723136" y="4599686"/>
                  </a:cubicBezTo>
                  <a:cubicBezTo>
                    <a:pt x="1325118" y="4585335"/>
                    <a:pt x="732155" y="4550664"/>
                    <a:pt x="460248" y="4455795"/>
                  </a:cubicBezTo>
                  <a:cubicBezTo>
                    <a:pt x="7239" y="4297680"/>
                    <a:pt x="0" y="4015232"/>
                    <a:pt x="0" y="3223006"/>
                  </a:cubicBezTo>
                  <a:cubicBezTo>
                    <a:pt x="13970" y="800735"/>
                    <a:pt x="0" y="563372"/>
                    <a:pt x="126492" y="364998"/>
                  </a:cubicBezTo>
                  <a:cubicBezTo>
                    <a:pt x="354330" y="7747"/>
                    <a:pt x="846455" y="6604"/>
                    <a:pt x="1528826" y="6604"/>
                  </a:cubicBezTo>
                  <a:cubicBezTo>
                    <a:pt x="1528826" y="6604"/>
                    <a:pt x="2465197" y="25527"/>
                    <a:pt x="2821813" y="12446"/>
                  </a:cubicBezTo>
                  <a:cubicBezTo>
                    <a:pt x="3266059" y="0"/>
                    <a:pt x="4434332" y="11430"/>
                    <a:pt x="4434332" y="11430"/>
                  </a:cubicBezTo>
                  <a:cubicBezTo>
                    <a:pt x="5034661" y="23622"/>
                    <a:pt x="5260086" y="69596"/>
                    <a:pt x="5582412" y="269367"/>
                  </a:cubicBezTo>
                  <a:cubicBezTo>
                    <a:pt x="5828538" y="422021"/>
                    <a:pt x="5837555" y="776224"/>
                    <a:pt x="5822696" y="3223006"/>
                  </a:cubicBezTo>
                  <a:cubicBezTo>
                    <a:pt x="5822696" y="4207510"/>
                    <a:pt x="5752973" y="4449826"/>
                    <a:pt x="4814316" y="4531360"/>
                  </a:cubicBezTo>
                  <a:close/>
                </a:path>
              </a:pathLst>
            </a:custGeom>
            <a:solidFill>
              <a:srgbClr val="FFFFFF"/>
            </a:solidFill>
          </p:spPr>
        </p:sp>
      </p:grpSp>
      <p:sp>
        <p:nvSpPr>
          <p:cNvPr name="Freeform 15" id="15"/>
          <p:cNvSpPr/>
          <p:nvPr/>
        </p:nvSpPr>
        <p:spPr>
          <a:xfrm flipH="false" flipV="false" rot="-132372">
            <a:off x="15153182" y="306257"/>
            <a:ext cx="5223762" cy="5420885"/>
          </a:xfrm>
          <a:custGeom>
            <a:avLst/>
            <a:gdLst/>
            <a:ahLst/>
            <a:cxnLst/>
            <a:rect r="r" b="b" t="t" l="l"/>
            <a:pathLst>
              <a:path h="5420885" w="5223762">
                <a:moveTo>
                  <a:pt x="0" y="0"/>
                </a:moveTo>
                <a:lnTo>
                  <a:pt x="5223762" y="0"/>
                </a:lnTo>
                <a:lnTo>
                  <a:pt x="5223762" y="5420885"/>
                </a:lnTo>
                <a:lnTo>
                  <a:pt x="0" y="5420885"/>
                </a:lnTo>
                <a:lnTo>
                  <a:pt x="0" y="0"/>
                </a:lnTo>
                <a:close/>
              </a:path>
            </a:pathLst>
          </a:custGeom>
          <a:blipFill>
            <a:blip r:embed="rId3"/>
            <a:stretch>
              <a:fillRect l="0" t="0" r="0" b="-13"/>
            </a:stretch>
          </a:blipFill>
        </p:spPr>
      </p:sp>
      <p:sp>
        <p:nvSpPr>
          <p:cNvPr name="Freeform 16" id="16"/>
          <p:cNvSpPr/>
          <p:nvPr/>
        </p:nvSpPr>
        <p:spPr>
          <a:xfrm flipH="false" flipV="false" rot="-10800000">
            <a:off x="-459585" y="-351468"/>
            <a:ext cx="5561115" cy="2760335"/>
          </a:xfrm>
          <a:custGeom>
            <a:avLst/>
            <a:gdLst/>
            <a:ahLst/>
            <a:cxnLst/>
            <a:rect r="r" b="b" t="t" l="l"/>
            <a:pathLst>
              <a:path h="2760335" w="5561115">
                <a:moveTo>
                  <a:pt x="0" y="0"/>
                </a:moveTo>
                <a:lnTo>
                  <a:pt x="5561115" y="0"/>
                </a:lnTo>
                <a:lnTo>
                  <a:pt x="5561115" y="2760335"/>
                </a:lnTo>
                <a:lnTo>
                  <a:pt x="0" y="2760335"/>
                </a:lnTo>
                <a:lnTo>
                  <a:pt x="0" y="0"/>
                </a:lnTo>
                <a:close/>
              </a:path>
            </a:pathLst>
          </a:custGeom>
          <a:blipFill>
            <a:blip r:embed="rId4"/>
            <a:stretch>
              <a:fillRect l="0" t="0" r="-17" b="0"/>
            </a:stretch>
          </a:blipFill>
        </p:spPr>
      </p:sp>
      <p:sp>
        <p:nvSpPr>
          <p:cNvPr name="Freeform 17" id="17"/>
          <p:cNvSpPr/>
          <p:nvPr/>
        </p:nvSpPr>
        <p:spPr>
          <a:xfrm flipH="false" flipV="false" rot="0">
            <a:off x="2320973" y="2698769"/>
            <a:ext cx="2435269" cy="2253730"/>
          </a:xfrm>
          <a:custGeom>
            <a:avLst/>
            <a:gdLst/>
            <a:ahLst/>
            <a:cxnLst/>
            <a:rect r="r" b="b" t="t" l="l"/>
            <a:pathLst>
              <a:path h="2253730" w="2435269">
                <a:moveTo>
                  <a:pt x="0" y="0"/>
                </a:moveTo>
                <a:lnTo>
                  <a:pt x="2435269" y="0"/>
                </a:lnTo>
                <a:lnTo>
                  <a:pt x="2435269" y="2253730"/>
                </a:lnTo>
                <a:lnTo>
                  <a:pt x="0" y="2253730"/>
                </a:lnTo>
                <a:lnTo>
                  <a:pt x="0" y="0"/>
                </a:lnTo>
                <a:close/>
              </a:path>
            </a:pathLst>
          </a:custGeom>
          <a:blipFill>
            <a:blip r:embed="rId5"/>
            <a:stretch>
              <a:fillRect l="0" t="0" r="0" b="-58"/>
            </a:stretch>
          </a:blipFill>
        </p:spPr>
      </p:sp>
      <p:sp>
        <p:nvSpPr>
          <p:cNvPr name="Freeform 18" id="18"/>
          <p:cNvSpPr/>
          <p:nvPr/>
        </p:nvSpPr>
        <p:spPr>
          <a:xfrm flipH="false" flipV="false" rot="0">
            <a:off x="13304563" y="382695"/>
            <a:ext cx="2067523" cy="2026173"/>
          </a:xfrm>
          <a:custGeom>
            <a:avLst/>
            <a:gdLst/>
            <a:ahLst/>
            <a:cxnLst/>
            <a:rect r="r" b="b" t="t" l="l"/>
            <a:pathLst>
              <a:path h="2026173" w="2067523">
                <a:moveTo>
                  <a:pt x="0" y="0"/>
                </a:moveTo>
                <a:lnTo>
                  <a:pt x="2067523" y="0"/>
                </a:lnTo>
                <a:lnTo>
                  <a:pt x="2067523" y="2026173"/>
                </a:lnTo>
                <a:lnTo>
                  <a:pt x="0" y="2026173"/>
                </a:lnTo>
                <a:lnTo>
                  <a:pt x="0" y="0"/>
                </a:lnTo>
                <a:close/>
              </a:path>
            </a:pathLst>
          </a:custGeom>
          <a:blipFill>
            <a:blip r:embed="rId6"/>
            <a:stretch>
              <a:fillRect l="0" t="0" r="0" b="-20"/>
            </a:stretch>
          </a:blipFill>
        </p:spPr>
      </p:sp>
      <p:sp>
        <p:nvSpPr>
          <p:cNvPr name="Freeform 19" id="19"/>
          <p:cNvSpPr/>
          <p:nvPr/>
        </p:nvSpPr>
        <p:spPr>
          <a:xfrm flipH="false" flipV="false" rot="-457919">
            <a:off x="2394836" y="6400254"/>
            <a:ext cx="2287542" cy="3260404"/>
          </a:xfrm>
          <a:custGeom>
            <a:avLst/>
            <a:gdLst/>
            <a:ahLst/>
            <a:cxnLst/>
            <a:rect r="r" b="b" t="t" l="l"/>
            <a:pathLst>
              <a:path h="3260404" w="2287542">
                <a:moveTo>
                  <a:pt x="0" y="0"/>
                </a:moveTo>
                <a:lnTo>
                  <a:pt x="2287542" y="0"/>
                </a:lnTo>
                <a:lnTo>
                  <a:pt x="2287542" y="3260404"/>
                </a:lnTo>
                <a:lnTo>
                  <a:pt x="0" y="3260404"/>
                </a:lnTo>
                <a:lnTo>
                  <a:pt x="0" y="0"/>
                </a:lnTo>
                <a:close/>
              </a:path>
            </a:pathLst>
          </a:custGeom>
          <a:blipFill>
            <a:blip r:embed="rId7"/>
            <a:stretch>
              <a:fillRect l="0" t="0" r="0" b="0"/>
            </a:stretch>
          </a:blipFill>
        </p:spPr>
      </p:sp>
      <p:sp>
        <p:nvSpPr>
          <p:cNvPr name="Freeform 20" id="20"/>
          <p:cNvSpPr/>
          <p:nvPr/>
        </p:nvSpPr>
        <p:spPr>
          <a:xfrm flipH="false" flipV="false" rot="0">
            <a:off x="7580255" y="6301930"/>
            <a:ext cx="2697742" cy="3592219"/>
          </a:xfrm>
          <a:custGeom>
            <a:avLst/>
            <a:gdLst/>
            <a:ahLst/>
            <a:cxnLst/>
            <a:rect r="r" b="b" t="t" l="l"/>
            <a:pathLst>
              <a:path h="3592219" w="2697742">
                <a:moveTo>
                  <a:pt x="0" y="0"/>
                </a:moveTo>
                <a:lnTo>
                  <a:pt x="2697742" y="0"/>
                </a:lnTo>
                <a:lnTo>
                  <a:pt x="2697742" y="3592219"/>
                </a:lnTo>
                <a:lnTo>
                  <a:pt x="0" y="3592219"/>
                </a:lnTo>
                <a:lnTo>
                  <a:pt x="0" y="0"/>
                </a:lnTo>
                <a:close/>
              </a:path>
            </a:pathLst>
          </a:custGeom>
          <a:blipFill>
            <a:blip r:embed="rId8"/>
            <a:stretch>
              <a:fillRect l="0" t="0" r="-161" b="0"/>
            </a:stretch>
          </a:blipFill>
        </p:spPr>
      </p:sp>
      <p:sp>
        <p:nvSpPr>
          <p:cNvPr name="Freeform 21" id="21"/>
          <p:cNvSpPr/>
          <p:nvPr/>
        </p:nvSpPr>
        <p:spPr>
          <a:xfrm flipH="false" flipV="false" rot="497361">
            <a:off x="13531486" y="6481299"/>
            <a:ext cx="2414929" cy="3322943"/>
          </a:xfrm>
          <a:custGeom>
            <a:avLst/>
            <a:gdLst/>
            <a:ahLst/>
            <a:cxnLst/>
            <a:rect r="r" b="b" t="t" l="l"/>
            <a:pathLst>
              <a:path h="3322943" w="2414929">
                <a:moveTo>
                  <a:pt x="0" y="0"/>
                </a:moveTo>
                <a:lnTo>
                  <a:pt x="2414929" y="0"/>
                </a:lnTo>
                <a:lnTo>
                  <a:pt x="2414929" y="3322943"/>
                </a:lnTo>
                <a:lnTo>
                  <a:pt x="0" y="3322943"/>
                </a:lnTo>
                <a:lnTo>
                  <a:pt x="0" y="0"/>
                </a:lnTo>
                <a:close/>
              </a:path>
            </a:pathLst>
          </a:custGeom>
          <a:blipFill>
            <a:blip r:embed="rId9"/>
            <a:stretch>
              <a:fillRect l="0" t="0" r="0" b="0"/>
            </a:stretch>
          </a:blipFill>
        </p:spPr>
      </p:sp>
      <p:sp>
        <p:nvSpPr>
          <p:cNvPr name="TextBox 22" id="22"/>
          <p:cNvSpPr txBox="true"/>
          <p:nvPr/>
        </p:nvSpPr>
        <p:spPr>
          <a:xfrm rot="0">
            <a:off x="6084180" y="1888496"/>
            <a:ext cx="6119640" cy="2087747"/>
          </a:xfrm>
          <a:prstGeom prst="rect">
            <a:avLst/>
          </a:prstGeom>
        </p:spPr>
        <p:txBody>
          <a:bodyPr anchor="t" rtlCol="false" tIns="0" lIns="0" bIns="0" rIns="0">
            <a:spAutoFit/>
          </a:bodyPr>
          <a:lstStyle/>
          <a:p>
            <a:pPr algn="ctr">
              <a:lnSpc>
                <a:spcPts val="7800"/>
              </a:lnSpc>
            </a:pPr>
            <a:r>
              <a:rPr lang="en-US" sz="5200">
                <a:solidFill>
                  <a:srgbClr val="000000"/>
                </a:solidFill>
                <a:latin typeface="Capriola"/>
              </a:rPr>
              <a:t>How to support children</a:t>
            </a:r>
          </a:p>
        </p:txBody>
      </p:sp>
      <p:sp>
        <p:nvSpPr>
          <p:cNvPr name="TextBox 23" id="23"/>
          <p:cNvSpPr txBox="true"/>
          <p:nvPr/>
        </p:nvSpPr>
        <p:spPr>
          <a:xfrm rot="0">
            <a:off x="1679799" y="5572414"/>
            <a:ext cx="3717615"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Pupil Passports</a:t>
            </a:r>
          </a:p>
        </p:txBody>
      </p:sp>
      <p:sp>
        <p:nvSpPr>
          <p:cNvPr name="TextBox 24" id="24"/>
          <p:cNvSpPr txBox="true"/>
          <p:nvPr/>
        </p:nvSpPr>
        <p:spPr>
          <a:xfrm rot="0">
            <a:off x="7234881" y="5533275"/>
            <a:ext cx="3816748" cy="729516"/>
          </a:xfrm>
          <a:prstGeom prst="rect">
            <a:avLst/>
          </a:prstGeom>
        </p:spPr>
        <p:txBody>
          <a:bodyPr anchor="t" rtlCol="false" tIns="0" lIns="0" bIns="0" rIns="0">
            <a:spAutoFit/>
          </a:bodyPr>
          <a:lstStyle/>
          <a:p>
            <a:pPr algn="ctr">
              <a:lnSpc>
                <a:spcPts val="5398"/>
              </a:lnSpc>
            </a:pPr>
            <a:r>
              <a:rPr lang="en-US" sz="3598">
                <a:solidFill>
                  <a:srgbClr val="000000"/>
                </a:solidFill>
                <a:latin typeface="Capriola"/>
              </a:rPr>
              <a:t>Communication</a:t>
            </a:r>
          </a:p>
        </p:txBody>
      </p:sp>
      <p:sp>
        <p:nvSpPr>
          <p:cNvPr name="TextBox 25" id="25"/>
          <p:cNvSpPr txBox="true"/>
          <p:nvPr/>
        </p:nvSpPr>
        <p:spPr>
          <a:xfrm rot="0">
            <a:off x="12740682" y="5414343"/>
            <a:ext cx="3881374" cy="910231"/>
          </a:xfrm>
          <a:prstGeom prst="rect">
            <a:avLst/>
          </a:prstGeom>
        </p:spPr>
        <p:txBody>
          <a:bodyPr anchor="t" rtlCol="false" tIns="0" lIns="0" bIns="0" rIns="0">
            <a:spAutoFit/>
          </a:bodyPr>
          <a:lstStyle/>
          <a:p>
            <a:pPr algn="ctr">
              <a:lnSpc>
                <a:spcPts val="6521"/>
              </a:lnSpc>
            </a:pPr>
            <a:r>
              <a:rPr lang="en-US" sz="4347">
                <a:solidFill>
                  <a:srgbClr val="000000"/>
                </a:solidFill>
                <a:latin typeface="Capriola"/>
              </a:rPr>
              <a:t>Feeling Safe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25741" y="6573975"/>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2"/>
            <a:stretch>
              <a:fillRect l="0" t="0" r="-51" b="0"/>
            </a:stretch>
          </a:blipFill>
        </p:spPr>
      </p:sp>
      <p:sp>
        <p:nvSpPr>
          <p:cNvPr name="Freeform 3" id="3"/>
          <p:cNvSpPr/>
          <p:nvPr/>
        </p:nvSpPr>
        <p:spPr>
          <a:xfrm flipH="false" flipV="false" rot="7584854">
            <a:off x="2794967" y="4320653"/>
            <a:ext cx="1714265" cy="1645694"/>
          </a:xfrm>
          <a:custGeom>
            <a:avLst/>
            <a:gdLst/>
            <a:ahLst/>
            <a:cxnLst/>
            <a:rect r="r" b="b" t="t" l="l"/>
            <a:pathLst>
              <a:path h="1645694" w="1714265">
                <a:moveTo>
                  <a:pt x="0" y="0"/>
                </a:moveTo>
                <a:lnTo>
                  <a:pt x="1714265" y="0"/>
                </a:lnTo>
                <a:lnTo>
                  <a:pt x="1714265" y="1645694"/>
                </a:lnTo>
                <a:lnTo>
                  <a:pt x="0" y="1645694"/>
                </a:lnTo>
                <a:lnTo>
                  <a:pt x="0" y="0"/>
                </a:lnTo>
                <a:close/>
              </a:path>
            </a:pathLst>
          </a:custGeom>
          <a:blipFill>
            <a:blip r:embed="rId3"/>
            <a:stretch>
              <a:fillRect l="0" t="0" r="0" b="-16"/>
            </a:stretch>
          </a:blipFill>
        </p:spPr>
      </p:sp>
      <p:sp>
        <p:nvSpPr>
          <p:cNvPr name="Freeform 4" id="4"/>
          <p:cNvSpPr/>
          <p:nvPr/>
        </p:nvSpPr>
        <p:spPr>
          <a:xfrm flipH="true" flipV="true" rot="7584854">
            <a:off x="13642635" y="4320653"/>
            <a:ext cx="1714265" cy="1645694"/>
          </a:xfrm>
          <a:custGeom>
            <a:avLst/>
            <a:gdLst/>
            <a:ahLst/>
            <a:cxnLst/>
            <a:rect r="r" b="b" t="t" l="l"/>
            <a:pathLst>
              <a:path h="1645694" w="1714265">
                <a:moveTo>
                  <a:pt x="1714265" y="1645694"/>
                </a:moveTo>
                <a:lnTo>
                  <a:pt x="0" y="1645694"/>
                </a:lnTo>
                <a:lnTo>
                  <a:pt x="0" y="0"/>
                </a:lnTo>
                <a:lnTo>
                  <a:pt x="1714265" y="0"/>
                </a:lnTo>
                <a:lnTo>
                  <a:pt x="1714265" y="1645694"/>
                </a:lnTo>
                <a:close/>
              </a:path>
            </a:pathLst>
          </a:custGeom>
          <a:blipFill>
            <a:blip r:embed="rId3"/>
            <a:stretch>
              <a:fillRect l="0" t="0" r="0" b="-16"/>
            </a:stretch>
          </a:blipFill>
        </p:spPr>
      </p:sp>
      <p:sp>
        <p:nvSpPr>
          <p:cNvPr name="Freeform 5" id="5"/>
          <p:cNvSpPr/>
          <p:nvPr/>
        </p:nvSpPr>
        <p:spPr>
          <a:xfrm flipH="false" flipV="false" rot="0">
            <a:off x="3712033" y="2093133"/>
            <a:ext cx="10863934" cy="6100734"/>
          </a:xfrm>
          <a:custGeom>
            <a:avLst/>
            <a:gdLst/>
            <a:ahLst/>
            <a:cxnLst/>
            <a:rect r="r" b="b" t="t" l="l"/>
            <a:pathLst>
              <a:path h="6100734" w="10863934">
                <a:moveTo>
                  <a:pt x="0" y="0"/>
                </a:moveTo>
                <a:lnTo>
                  <a:pt x="10863934" y="0"/>
                </a:lnTo>
                <a:lnTo>
                  <a:pt x="10863934" y="6100734"/>
                </a:lnTo>
                <a:lnTo>
                  <a:pt x="0" y="6100734"/>
                </a:lnTo>
                <a:lnTo>
                  <a:pt x="0" y="0"/>
                </a:lnTo>
                <a:close/>
              </a:path>
            </a:pathLst>
          </a:custGeom>
          <a:blipFill>
            <a:blip r:embed="rId4"/>
            <a:stretch>
              <a:fillRect l="0" t="0" r="0" b="-34"/>
            </a:stretch>
          </a:blipFill>
        </p:spPr>
      </p:sp>
      <p:sp>
        <p:nvSpPr>
          <p:cNvPr name="Freeform 6" id="6"/>
          <p:cNvSpPr/>
          <p:nvPr/>
        </p:nvSpPr>
        <p:spPr>
          <a:xfrm flipH="false" flipV="false" rot="-10800000">
            <a:off x="-317090" y="-251207"/>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5"/>
            <a:stretch>
              <a:fillRect l="0" t="0" r="-51" b="0"/>
            </a:stretch>
          </a:blipFill>
        </p:spPr>
      </p:sp>
      <p:sp>
        <p:nvSpPr>
          <p:cNvPr name="TextBox 7" id="7"/>
          <p:cNvSpPr txBox="true"/>
          <p:nvPr/>
        </p:nvSpPr>
        <p:spPr>
          <a:xfrm rot="0">
            <a:off x="4228006" y="4133851"/>
            <a:ext cx="9100768" cy="1581148"/>
          </a:xfrm>
          <a:prstGeom prst="rect">
            <a:avLst/>
          </a:prstGeom>
        </p:spPr>
        <p:txBody>
          <a:bodyPr anchor="t" rtlCol="false" tIns="0" lIns="0" bIns="0" rIns="0">
            <a:spAutoFit/>
          </a:bodyPr>
          <a:lstStyle/>
          <a:p>
            <a:pPr algn="ctr">
              <a:lnSpc>
                <a:spcPts val="11250"/>
              </a:lnSpc>
            </a:pPr>
            <a:r>
              <a:rPr lang="en-US" sz="7500">
                <a:solidFill>
                  <a:srgbClr val="000000"/>
                </a:solidFill>
                <a:latin typeface="Capriola"/>
              </a:rPr>
              <a:t>Deployment</a:t>
            </a:r>
          </a:p>
        </p:txBody>
      </p:sp>
      <p:sp>
        <p:nvSpPr>
          <p:cNvPr name="Freeform 8" id="8"/>
          <p:cNvSpPr/>
          <p:nvPr/>
        </p:nvSpPr>
        <p:spPr>
          <a:xfrm flipH="false" flipV="false" rot="0">
            <a:off x="681557" y="7477448"/>
            <a:ext cx="2294575" cy="2248684"/>
          </a:xfrm>
          <a:custGeom>
            <a:avLst/>
            <a:gdLst/>
            <a:ahLst/>
            <a:cxnLst/>
            <a:rect r="r" b="b" t="t" l="l"/>
            <a:pathLst>
              <a:path h="2248684" w="2294575">
                <a:moveTo>
                  <a:pt x="0" y="0"/>
                </a:moveTo>
                <a:lnTo>
                  <a:pt x="2294575" y="0"/>
                </a:lnTo>
                <a:lnTo>
                  <a:pt x="2294575" y="2248684"/>
                </a:lnTo>
                <a:lnTo>
                  <a:pt x="0" y="2248684"/>
                </a:lnTo>
                <a:lnTo>
                  <a:pt x="0" y="0"/>
                </a:lnTo>
                <a:close/>
              </a:path>
            </a:pathLst>
          </a:custGeom>
          <a:blipFill>
            <a:blip r:embed="rId6"/>
            <a:stretch>
              <a:fillRect l="0" t="0" r="0" b="-20"/>
            </a:stretch>
          </a:blipFill>
        </p:spPr>
      </p:sp>
      <p:sp>
        <p:nvSpPr>
          <p:cNvPr name="Freeform 9" id="9"/>
          <p:cNvSpPr/>
          <p:nvPr/>
        </p:nvSpPr>
        <p:spPr>
          <a:xfrm flipH="false" flipV="false" rot="0">
            <a:off x="15072339" y="718270"/>
            <a:ext cx="4373922" cy="2027909"/>
          </a:xfrm>
          <a:custGeom>
            <a:avLst/>
            <a:gdLst/>
            <a:ahLst/>
            <a:cxnLst/>
            <a:rect r="r" b="b" t="t" l="l"/>
            <a:pathLst>
              <a:path h="2027909" w="4373922">
                <a:moveTo>
                  <a:pt x="0" y="0"/>
                </a:moveTo>
                <a:lnTo>
                  <a:pt x="4373922" y="0"/>
                </a:lnTo>
                <a:lnTo>
                  <a:pt x="4373922" y="2027909"/>
                </a:lnTo>
                <a:lnTo>
                  <a:pt x="0" y="2027909"/>
                </a:lnTo>
                <a:lnTo>
                  <a:pt x="0" y="0"/>
                </a:lnTo>
                <a:close/>
              </a:path>
            </a:pathLst>
          </a:custGeom>
          <a:blipFill>
            <a:blip r:embed="rId7"/>
            <a:stretch>
              <a:fillRect l="0" t="0" r="0" b="-109"/>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8984" y="2302995"/>
            <a:ext cx="3889096" cy="2357654"/>
            <a:chOff x="0" y="0"/>
            <a:chExt cx="5185462" cy="3143539"/>
          </a:xfrm>
        </p:grpSpPr>
        <p:sp>
          <p:nvSpPr>
            <p:cNvPr name="Freeform 3" id="3"/>
            <p:cNvSpPr/>
            <p:nvPr/>
          </p:nvSpPr>
          <p:spPr>
            <a:xfrm flipH="false" flipV="false" rot="0">
              <a:off x="0" y="0"/>
              <a:ext cx="5185410" cy="3143504"/>
            </a:xfrm>
            <a:custGeom>
              <a:avLst/>
              <a:gdLst/>
              <a:ahLst/>
              <a:cxnLst/>
              <a:rect r="r" b="b" t="t" l="l"/>
              <a:pathLst>
                <a:path h="3143504" w="5185410">
                  <a:moveTo>
                    <a:pt x="4162171" y="3054731"/>
                  </a:moveTo>
                  <a:cubicBezTo>
                    <a:pt x="4162171" y="3054731"/>
                    <a:pt x="2970784" y="3143504"/>
                    <a:pt x="2388362" y="3139313"/>
                  </a:cubicBezTo>
                  <a:cubicBezTo>
                    <a:pt x="2388362" y="3135757"/>
                    <a:pt x="1723136" y="3123057"/>
                    <a:pt x="1723136" y="3123057"/>
                  </a:cubicBezTo>
                  <a:cubicBezTo>
                    <a:pt x="1325118" y="3108706"/>
                    <a:pt x="732155" y="3074035"/>
                    <a:pt x="460248" y="2979166"/>
                  </a:cubicBezTo>
                  <a:cubicBezTo>
                    <a:pt x="7239" y="2821051"/>
                    <a:pt x="0" y="2538603"/>
                    <a:pt x="0" y="2007235"/>
                  </a:cubicBezTo>
                  <a:cubicBezTo>
                    <a:pt x="13970" y="800735"/>
                    <a:pt x="0" y="563372"/>
                    <a:pt x="126492" y="364998"/>
                  </a:cubicBezTo>
                  <a:cubicBezTo>
                    <a:pt x="354330" y="7747"/>
                    <a:pt x="846455" y="6604"/>
                    <a:pt x="1528826" y="6604"/>
                  </a:cubicBezTo>
                  <a:cubicBezTo>
                    <a:pt x="1528826" y="6604"/>
                    <a:pt x="2388235" y="25527"/>
                    <a:pt x="2388235" y="12446"/>
                  </a:cubicBezTo>
                  <a:cubicBezTo>
                    <a:pt x="2613914" y="0"/>
                    <a:pt x="3782187" y="11430"/>
                    <a:pt x="3782187" y="11430"/>
                  </a:cubicBezTo>
                  <a:cubicBezTo>
                    <a:pt x="4382516" y="23622"/>
                    <a:pt x="4607941" y="69596"/>
                    <a:pt x="4930267" y="269367"/>
                  </a:cubicBezTo>
                  <a:cubicBezTo>
                    <a:pt x="5176393" y="422021"/>
                    <a:pt x="5185410" y="776224"/>
                    <a:pt x="5170551" y="2007235"/>
                  </a:cubicBezTo>
                  <a:cubicBezTo>
                    <a:pt x="5170551" y="2731008"/>
                    <a:pt x="5100828" y="2973197"/>
                    <a:pt x="4162171" y="3054731"/>
                  </a:cubicBezTo>
                  <a:close/>
                </a:path>
              </a:pathLst>
            </a:custGeom>
            <a:solidFill>
              <a:srgbClr val="FFFFFF"/>
            </a:solidFill>
          </p:spPr>
        </p:sp>
      </p:grpSp>
      <p:grpSp>
        <p:nvGrpSpPr>
          <p:cNvPr name="Group 4" id="4"/>
          <p:cNvGrpSpPr/>
          <p:nvPr/>
        </p:nvGrpSpPr>
        <p:grpSpPr>
          <a:xfrm rot="0">
            <a:off x="1028700" y="242316"/>
            <a:ext cx="8124203" cy="9630373"/>
            <a:chOff x="0" y="0"/>
            <a:chExt cx="10832270" cy="12840497"/>
          </a:xfrm>
        </p:grpSpPr>
        <p:sp>
          <p:nvSpPr>
            <p:cNvPr name="Freeform 5" id="5"/>
            <p:cNvSpPr/>
            <p:nvPr/>
          </p:nvSpPr>
          <p:spPr>
            <a:xfrm flipH="false" flipV="false" rot="0">
              <a:off x="0" y="127"/>
              <a:ext cx="10832211" cy="12840462"/>
            </a:xfrm>
            <a:custGeom>
              <a:avLst/>
              <a:gdLst/>
              <a:ahLst/>
              <a:cxnLst/>
              <a:rect r="r" b="b" t="t" l="l"/>
              <a:pathLst>
                <a:path h="12840462" w="10832211">
                  <a:moveTo>
                    <a:pt x="9666224" y="12739243"/>
                  </a:moveTo>
                  <a:cubicBezTo>
                    <a:pt x="9666224" y="12739243"/>
                    <a:pt x="8308721" y="12840462"/>
                    <a:pt x="6938518" y="12835509"/>
                  </a:cubicBezTo>
                  <a:cubicBezTo>
                    <a:pt x="4376928" y="12831445"/>
                    <a:pt x="1963293" y="12816967"/>
                    <a:pt x="1963293" y="12816967"/>
                  </a:cubicBezTo>
                  <a:cubicBezTo>
                    <a:pt x="1509903" y="12800584"/>
                    <a:pt x="834136" y="12761087"/>
                    <a:pt x="524383" y="12653010"/>
                  </a:cubicBezTo>
                  <a:cubicBezTo>
                    <a:pt x="8255" y="12472924"/>
                    <a:pt x="0" y="12151106"/>
                    <a:pt x="0" y="9910318"/>
                  </a:cubicBezTo>
                  <a:lnTo>
                    <a:pt x="0" y="9910191"/>
                  </a:lnTo>
                  <a:cubicBezTo>
                    <a:pt x="15875" y="912241"/>
                    <a:pt x="0" y="641731"/>
                    <a:pt x="144145" y="415798"/>
                  </a:cubicBezTo>
                  <a:cubicBezTo>
                    <a:pt x="403733" y="8763"/>
                    <a:pt x="964438" y="7493"/>
                    <a:pt x="1742059" y="7493"/>
                  </a:cubicBezTo>
                  <a:cubicBezTo>
                    <a:pt x="1742059" y="7493"/>
                    <a:pt x="3302127" y="29083"/>
                    <a:pt x="5994019" y="14224"/>
                  </a:cubicBezTo>
                  <a:cubicBezTo>
                    <a:pt x="7902194" y="0"/>
                    <a:pt x="9233408" y="12954"/>
                    <a:pt x="9233408" y="12954"/>
                  </a:cubicBezTo>
                  <a:cubicBezTo>
                    <a:pt x="9917430" y="26797"/>
                    <a:pt x="10174224" y="79248"/>
                    <a:pt x="10541508" y="306832"/>
                  </a:cubicBezTo>
                  <a:cubicBezTo>
                    <a:pt x="10822051" y="480695"/>
                    <a:pt x="10832211" y="884301"/>
                    <a:pt x="10815320" y="9910191"/>
                  </a:cubicBezTo>
                  <a:lnTo>
                    <a:pt x="10815320" y="9910318"/>
                  </a:lnTo>
                  <a:cubicBezTo>
                    <a:pt x="10815320" y="12370308"/>
                    <a:pt x="10735818" y="12646279"/>
                    <a:pt x="9666351" y="12739243"/>
                  </a:cubicBezTo>
                  <a:close/>
                </a:path>
              </a:pathLst>
            </a:custGeom>
            <a:solidFill>
              <a:srgbClr val="2CC2D3"/>
            </a:solidFill>
          </p:spPr>
        </p:sp>
      </p:grpSp>
      <p:sp>
        <p:nvSpPr>
          <p:cNvPr name="Freeform 6" id="6"/>
          <p:cNvSpPr/>
          <p:nvPr/>
        </p:nvSpPr>
        <p:spPr>
          <a:xfrm flipH="false" flipV="false" rot="0">
            <a:off x="11649093"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sp>
        <p:nvSpPr>
          <p:cNvPr name="Freeform 7" id="7"/>
          <p:cNvSpPr/>
          <p:nvPr/>
        </p:nvSpPr>
        <p:spPr>
          <a:xfrm flipH="false" flipV="false" rot="4503788">
            <a:off x="8822730" y="-4160385"/>
            <a:ext cx="6180445" cy="6413669"/>
          </a:xfrm>
          <a:custGeom>
            <a:avLst/>
            <a:gdLst/>
            <a:ahLst/>
            <a:cxnLst/>
            <a:rect r="r" b="b" t="t" l="l"/>
            <a:pathLst>
              <a:path h="6413669" w="6180445">
                <a:moveTo>
                  <a:pt x="0" y="0"/>
                </a:moveTo>
                <a:lnTo>
                  <a:pt x="6180445" y="0"/>
                </a:lnTo>
                <a:lnTo>
                  <a:pt x="6180445" y="6413669"/>
                </a:lnTo>
                <a:lnTo>
                  <a:pt x="0" y="6413669"/>
                </a:lnTo>
                <a:lnTo>
                  <a:pt x="0" y="0"/>
                </a:lnTo>
                <a:close/>
              </a:path>
            </a:pathLst>
          </a:custGeom>
          <a:blipFill>
            <a:blip r:embed="rId3"/>
            <a:stretch>
              <a:fillRect l="0" t="0" r="0" b="-13"/>
            </a:stretch>
          </a:blipFill>
        </p:spPr>
      </p:sp>
      <p:sp>
        <p:nvSpPr>
          <p:cNvPr name="Freeform 8" id="8"/>
          <p:cNvSpPr/>
          <p:nvPr/>
        </p:nvSpPr>
        <p:spPr>
          <a:xfrm flipH="false" flipV="false" rot="0">
            <a:off x="13199376" y="7097549"/>
            <a:ext cx="6077368" cy="3966864"/>
          </a:xfrm>
          <a:custGeom>
            <a:avLst/>
            <a:gdLst/>
            <a:ahLst/>
            <a:cxnLst/>
            <a:rect r="r" b="b" t="t" l="l"/>
            <a:pathLst>
              <a:path h="3966864" w="6077368">
                <a:moveTo>
                  <a:pt x="0" y="0"/>
                </a:moveTo>
                <a:lnTo>
                  <a:pt x="6077368" y="0"/>
                </a:lnTo>
                <a:lnTo>
                  <a:pt x="6077368" y="3966864"/>
                </a:lnTo>
                <a:lnTo>
                  <a:pt x="0" y="3966864"/>
                </a:lnTo>
                <a:lnTo>
                  <a:pt x="0" y="0"/>
                </a:lnTo>
                <a:close/>
              </a:path>
            </a:pathLst>
          </a:custGeom>
          <a:blipFill>
            <a:blip r:embed="rId4"/>
            <a:stretch>
              <a:fillRect l="0" t="0" r="-51" b="0"/>
            </a:stretch>
          </a:blipFill>
        </p:spPr>
      </p:sp>
      <p:sp>
        <p:nvSpPr>
          <p:cNvPr name="Freeform 9" id="9"/>
          <p:cNvSpPr/>
          <p:nvPr/>
        </p:nvSpPr>
        <p:spPr>
          <a:xfrm flipH="false" flipV="false" rot="0">
            <a:off x="9166817" y="8657901"/>
            <a:ext cx="1538349" cy="1507582"/>
          </a:xfrm>
          <a:custGeom>
            <a:avLst/>
            <a:gdLst/>
            <a:ahLst/>
            <a:cxnLst/>
            <a:rect r="r" b="b" t="t" l="l"/>
            <a:pathLst>
              <a:path h="1507582" w="1538349">
                <a:moveTo>
                  <a:pt x="0" y="0"/>
                </a:moveTo>
                <a:lnTo>
                  <a:pt x="1538349" y="0"/>
                </a:lnTo>
                <a:lnTo>
                  <a:pt x="1538349" y="1507582"/>
                </a:lnTo>
                <a:lnTo>
                  <a:pt x="0" y="1507582"/>
                </a:lnTo>
                <a:lnTo>
                  <a:pt x="0" y="0"/>
                </a:lnTo>
                <a:close/>
              </a:path>
            </a:pathLst>
          </a:custGeom>
          <a:blipFill>
            <a:blip r:embed="rId5"/>
            <a:stretch>
              <a:fillRect l="0" t="0" r="0" b="-20"/>
            </a:stretch>
          </a:blipFill>
        </p:spPr>
      </p:sp>
      <p:sp>
        <p:nvSpPr>
          <p:cNvPr name="Freeform 10" id="10"/>
          <p:cNvSpPr/>
          <p:nvPr/>
        </p:nvSpPr>
        <p:spPr>
          <a:xfrm flipH="false" flipV="false" rot="0">
            <a:off x="16238060" y="285223"/>
            <a:ext cx="1766359" cy="1486953"/>
          </a:xfrm>
          <a:custGeom>
            <a:avLst/>
            <a:gdLst/>
            <a:ahLst/>
            <a:cxnLst/>
            <a:rect r="r" b="b" t="t" l="l"/>
            <a:pathLst>
              <a:path h="1486953" w="1766359">
                <a:moveTo>
                  <a:pt x="0" y="0"/>
                </a:moveTo>
                <a:lnTo>
                  <a:pt x="1766359" y="0"/>
                </a:lnTo>
                <a:lnTo>
                  <a:pt x="1766359" y="1486953"/>
                </a:lnTo>
                <a:lnTo>
                  <a:pt x="0" y="1486953"/>
                </a:lnTo>
                <a:lnTo>
                  <a:pt x="0" y="0"/>
                </a:lnTo>
                <a:close/>
              </a:path>
            </a:pathLst>
          </a:custGeom>
          <a:blipFill>
            <a:blip r:embed="rId6"/>
            <a:stretch>
              <a:fillRect l="0" t="0" r="-76" b="0"/>
            </a:stretch>
          </a:blipFill>
        </p:spPr>
      </p:sp>
      <p:sp>
        <p:nvSpPr>
          <p:cNvPr name="Freeform 11" id="11"/>
          <p:cNvSpPr/>
          <p:nvPr/>
        </p:nvSpPr>
        <p:spPr>
          <a:xfrm flipH="false" flipV="false" rot="0">
            <a:off x="11495980" y="2858831"/>
            <a:ext cx="4068444" cy="2284669"/>
          </a:xfrm>
          <a:custGeom>
            <a:avLst/>
            <a:gdLst/>
            <a:ahLst/>
            <a:cxnLst/>
            <a:rect r="r" b="b" t="t" l="l"/>
            <a:pathLst>
              <a:path h="2284669" w="4068444">
                <a:moveTo>
                  <a:pt x="0" y="0"/>
                </a:moveTo>
                <a:lnTo>
                  <a:pt x="4068444" y="0"/>
                </a:lnTo>
                <a:lnTo>
                  <a:pt x="4068444" y="2284669"/>
                </a:lnTo>
                <a:lnTo>
                  <a:pt x="0" y="2284669"/>
                </a:lnTo>
                <a:lnTo>
                  <a:pt x="0" y="0"/>
                </a:lnTo>
                <a:close/>
              </a:path>
            </a:pathLst>
          </a:custGeom>
          <a:blipFill>
            <a:blip r:embed="rId2"/>
            <a:stretch>
              <a:fillRect l="0" t="0" r="0" b="-34"/>
            </a:stretch>
          </a:blipFill>
        </p:spPr>
      </p:sp>
      <p:grpSp>
        <p:nvGrpSpPr>
          <p:cNvPr name="Group 12" id="12"/>
          <p:cNvGrpSpPr/>
          <p:nvPr/>
        </p:nvGrpSpPr>
        <p:grpSpPr>
          <a:xfrm rot="0">
            <a:off x="10245391" y="1952399"/>
            <a:ext cx="6607502" cy="6905308"/>
            <a:chOff x="0" y="0"/>
            <a:chExt cx="8810003" cy="9207077"/>
          </a:xfrm>
        </p:grpSpPr>
        <p:sp>
          <p:nvSpPr>
            <p:cNvPr name="Freeform 13" id="13"/>
            <p:cNvSpPr/>
            <p:nvPr/>
          </p:nvSpPr>
          <p:spPr>
            <a:xfrm flipH="false" flipV="false" rot="0">
              <a:off x="0" y="0"/>
              <a:ext cx="8809989" cy="9207119"/>
            </a:xfrm>
            <a:custGeom>
              <a:avLst/>
              <a:gdLst/>
              <a:ahLst/>
              <a:cxnLst/>
              <a:rect r="r" b="b" t="t" l="l"/>
              <a:pathLst>
                <a:path h="9207119" w="8809989">
                  <a:moveTo>
                    <a:pt x="7383272" y="9083294"/>
                  </a:moveTo>
                  <a:cubicBezTo>
                    <a:pt x="7383272" y="9083294"/>
                    <a:pt x="5722239" y="9207119"/>
                    <a:pt x="4683506" y="9201150"/>
                  </a:cubicBezTo>
                  <a:cubicBezTo>
                    <a:pt x="3861181" y="9196197"/>
                    <a:pt x="2402332" y="9178417"/>
                    <a:pt x="2402332" y="9178417"/>
                  </a:cubicBezTo>
                  <a:cubicBezTo>
                    <a:pt x="1847469" y="9158350"/>
                    <a:pt x="1020699" y="9110090"/>
                    <a:pt x="641731" y="8977884"/>
                  </a:cubicBezTo>
                  <a:cubicBezTo>
                    <a:pt x="10160" y="8757539"/>
                    <a:pt x="0" y="8363712"/>
                    <a:pt x="0" y="6770624"/>
                  </a:cubicBezTo>
                  <a:lnTo>
                    <a:pt x="0" y="6770497"/>
                  </a:lnTo>
                  <a:cubicBezTo>
                    <a:pt x="19431" y="1116330"/>
                    <a:pt x="0" y="785368"/>
                    <a:pt x="176403" y="508889"/>
                  </a:cubicBezTo>
                  <a:cubicBezTo>
                    <a:pt x="494030" y="10795"/>
                    <a:pt x="1180084" y="9271"/>
                    <a:pt x="2131441" y="9271"/>
                  </a:cubicBezTo>
                  <a:cubicBezTo>
                    <a:pt x="2131441" y="9271"/>
                    <a:pt x="3516122" y="35687"/>
                    <a:pt x="4380230" y="17399"/>
                  </a:cubicBezTo>
                  <a:cubicBezTo>
                    <a:pt x="5224780" y="0"/>
                    <a:pt x="6853682" y="15875"/>
                    <a:pt x="6853682" y="15875"/>
                  </a:cubicBezTo>
                  <a:cubicBezTo>
                    <a:pt x="7690739" y="32893"/>
                    <a:pt x="8004937" y="96901"/>
                    <a:pt x="8454263" y="375539"/>
                  </a:cubicBezTo>
                  <a:cubicBezTo>
                    <a:pt x="8797417" y="588264"/>
                    <a:pt x="8809989" y="1082167"/>
                    <a:pt x="8789288" y="6770624"/>
                  </a:cubicBezTo>
                  <a:lnTo>
                    <a:pt x="8789288" y="6770751"/>
                  </a:lnTo>
                  <a:cubicBezTo>
                    <a:pt x="8789288" y="8631936"/>
                    <a:pt x="8692007" y="8969628"/>
                    <a:pt x="7383399" y="9083294"/>
                  </a:cubicBezTo>
                  <a:close/>
                </a:path>
              </a:pathLst>
            </a:custGeom>
            <a:solidFill>
              <a:srgbClr val="980C09"/>
            </a:solidFill>
          </p:spPr>
        </p:sp>
      </p:grpSp>
      <p:sp>
        <p:nvSpPr>
          <p:cNvPr name="Freeform 14" id="14"/>
          <p:cNvSpPr/>
          <p:nvPr/>
        </p:nvSpPr>
        <p:spPr>
          <a:xfrm flipH="false" flipV="false" rot="0">
            <a:off x="10957340" y="2307975"/>
            <a:ext cx="5172710" cy="5984514"/>
          </a:xfrm>
          <a:custGeom>
            <a:avLst/>
            <a:gdLst/>
            <a:ahLst/>
            <a:cxnLst/>
            <a:rect r="r" b="b" t="t" l="l"/>
            <a:pathLst>
              <a:path h="5984514" w="5172710">
                <a:moveTo>
                  <a:pt x="0" y="0"/>
                </a:moveTo>
                <a:lnTo>
                  <a:pt x="5172710" y="0"/>
                </a:lnTo>
                <a:lnTo>
                  <a:pt x="5172710" y="5984514"/>
                </a:lnTo>
                <a:lnTo>
                  <a:pt x="0" y="5984514"/>
                </a:lnTo>
                <a:lnTo>
                  <a:pt x="0" y="0"/>
                </a:lnTo>
                <a:close/>
              </a:path>
            </a:pathLst>
          </a:custGeom>
          <a:blipFill>
            <a:blip r:embed="rId7"/>
            <a:stretch>
              <a:fillRect l="0" t="-7622" r="-53" b="-7622"/>
            </a:stretch>
          </a:blipFill>
        </p:spPr>
      </p:sp>
      <p:sp>
        <p:nvSpPr>
          <p:cNvPr name="TextBox 15" id="15"/>
          <p:cNvSpPr txBox="true"/>
          <p:nvPr/>
        </p:nvSpPr>
        <p:spPr>
          <a:xfrm rot="0">
            <a:off x="1253054" y="161398"/>
            <a:ext cx="7675494" cy="10930361"/>
          </a:xfrm>
          <a:prstGeom prst="rect">
            <a:avLst/>
          </a:prstGeom>
        </p:spPr>
        <p:txBody>
          <a:bodyPr anchor="t" rtlCol="false" tIns="0" lIns="0" bIns="0" rIns="0">
            <a:spAutoFit/>
          </a:bodyPr>
          <a:lstStyle/>
          <a:p>
            <a:pPr algn="l" marL="937261" indent="-312420" lvl="2">
              <a:lnSpc>
                <a:spcPts val="6150"/>
              </a:lnSpc>
              <a:buFont typeface="Arial"/>
              <a:buChar char="⚬"/>
            </a:pPr>
            <a:r>
              <a:rPr lang="en-US" sz="4100">
                <a:solidFill>
                  <a:srgbClr val="000000"/>
                </a:solidFill>
                <a:latin typeface="Capriola"/>
              </a:rPr>
              <a:t>Uncertainty</a:t>
            </a:r>
          </a:p>
          <a:p>
            <a:pPr algn="l" marL="937261" indent="-312420" lvl="2">
              <a:lnSpc>
                <a:spcPts val="6150"/>
              </a:lnSpc>
              <a:buFont typeface="Arial"/>
              <a:buChar char="⚬"/>
            </a:pPr>
            <a:r>
              <a:rPr lang="en-US" sz="4100">
                <a:solidFill>
                  <a:srgbClr val="000000"/>
                </a:solidFill>
                <a:latin typeface="Capriola"/>
              </a:rPr>
              <a:t>Anxiety</a:t>
            </a:r>
          </a:p>
          <a:p>
            <a:pPr algn="l" marL="937261" indent="-312420" lvl="2">
              <a:lnSpc>
                <a:spcPts val="6150"/>
              </a:lnSpc>
              <a:buFont typeface="Arial"/>
              <a:buChar char="⚬"/>
            </a:pPr>
            <a:r>
              <a:rPr lang="en-US" sz="4100">
                <a:solidFill>
                  <a:srgbClr val="000000"/>
                </a:solidFill>
                <a:latin typeface="Capriola"/>
              </a:rPr>
              <a:t>Anticipation of loss</a:t>
            </a:r>
          </a:p>
          <a:p>
            <a:pPr algn="l" marL="937261" indent="-312420" lvl="2">
              <a:lnSpc>
                <a:spcPts val="6150"/>
              </a:lnSpc>
              <a:buFont typeface="Arial"/>
              <a:buChar char="⚬"/>
            </a:pPr>
            <a:r>
              <a:rPr lang="en-US" sz="4100">
                <a:solidFill>
                  <a:srgbClr val="000000"/>
                </a:solidFill>
                <a:latin typeface="Capriola"/>
              </a:rPr>
              <a:t>Frustration</a:t>
            </a:r>
          </a:p>
          <a:p>
            <a:pPr algn="l" marL="937261" indent="-312420" lvl="2">
              <a:lnSpc>
                <a:spcPts val="6150"/>
              </a:lnSpc>
              <a:buFont typeface="Arial"/>
              <a:buChar char="⚬"/>
            </a:pPr>
            <a:r>
              <a:rPr lang="en-US" sz="4100">
                <a:solidFill>
                  <a:srgbClr val="000000"/>
                </a:solidFill>
                <a:latin typeface="Capriola"/>
              </a:rPr>
              <a:t>Detachment</a:t>
            </a:r>
          </a:p>
          <a:p>
            <a:pPr algn="l" marL="937261" indent="-312420" lvl="2">
              <a:lnSpc>
                <a:spcPts val="6150"/>
              </a:lnSpc>
              <a:buFont typeface="Arial"/>
              <a:buChar char="⚬"/>
            </a:pPr>
            <a:r>
              <a:rPr lang="en-US" sz="4100">
                <a:solidFill>
                  <a:srgbClr val="000000"/>
                </a:solidFill>
                <a:latin typeface="Capriola"/>
              </a:rPr>
              <a:t>Loneliness </a:t>
            </a:r>
          </a:p>
          <a:p>
            <a:pPr algn="l" marL="937261" indent="-312420" lvl="2">
              <a:lnSpc>
                <a:spcPts val="6150"/>
              </a:lnSpc>
              <a:buFont typeface="Arial"/>
              <a:buChar char="⚬"/>
            </a:pPr>
            <a:r>
              <a:rPr lang="en-US" sz="4100">
                <a:solidFill>
                  <a:srgbClr val="000000"/>
                </a:solidFill>
                <a:latin typeface="Capriola"/>
              </a:rPr>
              <a:t>Disruption to family routines</a:t>
            </a:r>
          </a:p>
          <a:p>
            <a:pPr algn="l" marL="937261" indent="-312420" lvl="2">
              <a:lnSpc>
                <a:spcPts val="6150"/>
              </a:lnSpc>
              <a:buFont typeface="Arial"/>
              <a:buChar char="⚬"/>
            </a:pPr>
            <a:r>
              <a:rPr lang="en-US" sz="4100">
                <a:solidFill>
                  <a:srgbClr val="000000"/>
                </a:solidFill>
                <a:latin typeface="Capriola"/>
              </a:rPr>
              <a:t>Communication</a:t>
            </a:r>
          </a:p>
          <a:p>
            <a:pPr algn="l" marL="937261" indent="-312420" lvl="2">
              <a:lnSpc>
                <a:spcPts val="6150"/>
              </a:lnSpc>
              <a:buFont typeface="Arial"/>
              <a:buChar char="⚬"/>
            </a:pPr>
            <a:r>
              <a:rPr lang="en-US" sz="4100">
                <a:solidFill>
                  <a:srgbClr val="000000"/>
                </a:solidFill>
                <a:latin typeface="Capriola"/>
              </a:rPr>
              <a:t>News reports</a:t>
            </a:r>
          </a:p>
          <a:p>
            <a:pPr algn="l" marL="937261" indent="-312420" lvl="2">
              <a:lnSpc>
                <a:spcPts val="6150"/>
              </a:lnSpc>
              <a:buFont typeface="Arial"/>
              <a:buChar char="⚬"/>
            </a:pPr>
            <a:r>
              <a:rPr lang="en-US" sz="4100">
                <a:solidFill>
                  <a:srgbClr val="000000"/>
                </a:solidFill>
                <a:latin typeface="Capriola"/>
              </a:rPr>
              <a:t>Vulnerability</a:t>
            </a:r>
          </a:p>
          <a:p>
            <a:pPr algn="l" marL="937261" indent="-312420" lvl="2">
              <a:lnSpc>
                <a:spcPts val="6150"/>
              </a:lnSpc>
              <a:buFont typeface="Arial"/>
              <a:buChar char="⚬"/>
            </a:pPr>
            <a:r>
              <a:rPr lang="en-US" sz="4100">
                <a:solidFill>
                  <a:srgbClr val="000000"/>
                </a:solidFill>
                <a:latin typeface="Capriola"/>
              </a:rPr>
              <a:t>Re-integration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DAFX2G5A7Mg</dc:identifier>
  <dcterms:modified xsi:type="dcterms:W3CDTF">2011-08-01T06:04:30Z</dcterms:modified>
  <cp:revision>1</cp:revision>
  <dc:title>Supporting Service Children</dc:title>
</cp:coreProperties>
</file>